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79" r:id="rId4"/>
    <p:sldId id="263" r:id="rId5"/>
    <p:sldId id="261" r:id="rId6"/>
    <p:sldId id="259" r:id="rId7"/>
    <p:sldId id="257" r:id="rId8"/>
    <p:sldId id="277" r:id="rId9"/>
    <p:sldId id="264" r:id="rId10"/>
    <p:sldId id="265" r:id="rId11"/>
    <p:sldId id="270" r:id="rId12"/>
    <p:sldId id="271" r:id="rId13"/>
    <p:sldId id="272" r:id="rId14"/>
    <p:sldId id="273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4-07-23T01:36:06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14478 13970,'-32'-32,"32"1,0-33,0 64,0-32,0 32,0-31,0 31,0-64,32 64,-32-32,0 1,32-1,-1 32,1-32,0 0,31 32,-31-63,0 31,31 32,-31-32,32 1,-33 31,1 0,32 0,-33-32,33 32,-1-32,1 0,-1 32,1 0,31 0,-63-31,0 31,31 0,-31-32,31 32,1 0,31 0,32 0,0 0,0 0,32 0,31 0,-63 0,0 0,-31 0,31 0,-32 0,-32 0,1 0,-1 0,1 0,31 0,-63 0,0 0,31 0,32 32,-31-1,-1-31,1 32,31 0,-31 0,-1-32,32 63,1-31,-1 0,-32-1,33 1,-33 0,-31-32,0 32,-32-32,31 31,-31 1,32-32,0 32,-32 0,32-1,-32 33,31-32,-31-1,0-31,0 32,0 32,0-64,0 31,0 1,0-32,0 32,0 0,-31-1,-1-31,-32 32,33 0,-33-32,-31 32,31-1,1 1,-1-32,-31 32,63 0,1-1,-65-31,65 0,-1 0,-32 0,1 32,31-32,-31 0,31 0,-32 0,1 0,-32 0,-1 0,1 0,0 0,-32 0,63 0,1 0,-1 0,1 0,-1 0,33 0,-33 0,1 0,-1 0,-63 0,32 0,0 0,-1 0,33 0,-1 0,1 0,-1 0,33 0,-1 0,-63 0,31-32,1 32,-1-31,1-1,-33 32,33 0,-1-32,33 32,-33 0,32-32,-31 32,31 0,0-31,-31 31,-1 0,33-32,-1 0,-32 32,1-32,31 1,0 31,32-32,-63 32,63-32,-64 0,64 32,-31-31,31 31,-32-32,0 0,0 32,32-32,-31 32,-1-31,32-1,0 32,-32-32,32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4-07-23T01:36:34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11684 10509,'32'0,"31"-31,32 31,1-32,31 32,95 0,0 0,-31 0,-33 0,-31 0,32 0,-95 0,-33 0,33 0,-1 0,1 0,-1 32,33-32,62 31,-62-31,-1 32,0 0,0 0,1-32,31 31,-32 33,0-1,64-31,-64 0,0 31,32-31,-63-32,-32 32,31-32,-63 32,32-32,31 31,-63 1,32-32,0 32,0-32,-32 63,-32-63,-32 32,33-32,-1 0,-32 0,-31 0,0 0,-32 0,0 0,0 0,0 0,-32 0,64 0,0 0,-1 0,1 0,32 0,-33 0,33 0,-1 0,-31 0,32 0,31 0,-32 0,-31 0,32 0,-1 0,1 0,-33 0,1 0,0 0,0 0,-1 0,33 0,31 0,-31 0,31 0,0 0,0 0,-63-32,32 32,-1-31,-31-1,31 32,-63 0,64 0,31 0,0 0,1 0,-33 0,32-32,-63 0</inkml:trace>
  <inkml:trace contextRef="#ctx0" brushRef="#br0" timeOffset="3319.1899">14986 10732,'0'0,"0"-32,0 0,0 32,32-63,-32 63,31-32,1 32,0-32,0 0,-1 32,-31-31,32 31,32 0,-33 0,1 0,63 31,-63-31,32 32,-1 0,-31 0,0-32,-32 31,31-31,-31 32,32-32,0 32,-32 0,32-32,-32 31,31 33,-31-64,0 63,0-31,0 0,0-32,0 32,0-1,0 1,-31 0,31-32,-32 32,32-1,-64-31,33 0,-33 32,32 0,-31-32,31 0,-31 0,31 0,0 0,-31 0,31 0,0 0,-31-32,31 32,0-32,32 1,-32 31,1-32,31 32,-32-32,32 0,0 1,-32-1,32 0,-32 0,32 32,0-31,0-1,0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4-07-23T01:38:00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20669 7715,'0'0,"0"-31,0 31,0-64,0 32,0 1,0-33,64 32,-64-31,63-32,-31 63,0-32,31-31,-63 32,64-1,-33 1,-31-1,64 32,-64 1,32-1,-1 32,1-32,0 32,31-32,-31 1,0 31,63-32,-31 32,-33-32,33 32,-32 0,-1 0,33 0,31 0,-63 0,31 0,1 0,-1 0,33 0,-33 0,1 0,-1 32,1-32,-1 0,-31 32,31-1,-63-31,64 32,-64-32,32 32,-1 0,1-32,0 31,0 1,-1 32,1-33,0 33,0-32,-1-1,33 33,-64-32,32-1,-1 1,-31 32,32-33,-32 1,32 32,-32-33,0 1,0 63,0-63,32 32,-32-33,31 65,-31-65,0 1,0 32,0-1,0-63,0 64,0-1,0-63,-31 64,-1-33,32 1,-32 32,-31-1,63 1,-32-33,0 1,0 32,-31-33,63 65,-64-65,33 33,-1-1,-32-31,1 32,31-64,-31 31,63 1,-32 0,0 0,0-32,1 31,-1 1,-32-32,33 32,-33 0,32-32,1 31,-65-31,65 32,-33-32,32 0,-31 32,-1-32,33 0,-33 0,32 0,1 0,-65-32,33 0,31 32,-63-31,31-1,1 0,-1 32,1-32,31 1,0 31,1-32,-1 0,32 32,-32-32,32 32,-32-31,1-1,-1 32,0-32,0 32,1-63,-1 31,0 0,0 0,1 1,-1-33,32 64,-32-63,0 31,32-32,-31 33,-1-1,32-32,-32 1,32-1,-32 1,32-1,-31 1,31 31,0-31,0-1,0 1,0 31,0-32,0 33,0-1,0-32,0 33,0-1,31-32,1 33,0-1,0-32,-1 33,65-65</inkml:trace>
  <inkml:trace contextRef="#ctx0" brushRef="#br0" timeOffset="16777.9597">14287 10509,'0'-31,"0"-1,64-32,-32 33,31-33,32 32,-31 1,-32-33,31 64,-31-32,31 32,1 0,-1 0,33 0,31 0,63 0,-31 0,31 0,-31 0,-32 0,-32 0,1 0,-65 0,1 0,32 0,-1 0,-31 0,0 0,63 0,0 32,0 0,1 0,-33-32,32 31,-31-31,-32 0,31 0,-31 32,0-32,-1 32,1-32,0 32,-32-32,63 31,-63 1,32-32,32 32,-64-32,31 32,1-1,-32-31,32 64,-32-64,32 32,-1-1,-31 1,32 32,0-33,-32 33,32-32,-32 63,0-63,0-1,0 33,0-64,0 32,0 31,0-63,0 32,0 0,-32-1,32 1,-32-32,0 64,32-64,-31 63,-1-63,0 32,0 0,-31-32,63 31,-64 1,1-32,31 0,0 32,-31-32,-32 32,-1-32,33 0,-1 0,1 0,-1 0,33 0,-1 0,-32 0,1 0,-1 0,-31 0,0 0,-32 0,0 0,0 0,0 0,32 0,-1 0,33 0,31 0,0 0,-31 0,-1 0,1 0,-32-32,-64 0,32 0,-64 32,1-31,31-1,0 0,64 0,32 1,-1 31,32-32,-31 32,31-32,0 0,1 32,31-31,-64 31,64-32,-32 32,32-32,-31 0,-1-31,32 31,-32-31,32-1,-32 1,32 31,0-32,0 1,0 31,0 0,0-31,32 31,-32 0,32 1,-32-1,32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31F0-C0E0-4D00-A6D4-18DAB2BFB0AF}" type="datetimeFigureOut">
              <a:rPr lang="en-MY" smtClean="0"/>
              <a:t>9/8/2014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C6F1-75F1-4546-8144-B191867830F3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31F0-C0E0-4D00-A6D4-18DAB2BFB0AF}" type="datetimeFigureOut">
              <a:rPr lang="en-MY" smtClean="0"/>
              <a:t>9/8/2014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C6F1-75F1-4546-8144-B191867830F3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31F0-C0E0-4D00-A6D4-18DAB2BFB0AF}" type="datetimeFigureOut">
              <a:rPr lang="en-MY" smtClean="0"/>
              <a:t>9/8/2014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C6F1-75F1-4546-8144-B191867830F3}" type="slidenum">
              <a:rPr lang="en-MY" smtClean="0"/>
              <a:t>‹#›</a:t>
            </a:fld>
            <a:endParaRPr lang="en-MY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31F0-C0E0-4D00-A6D4-18DAB2BFB0AF}" type="datetimeFigureOut">
              <a:rPr lang="en-MY" smtClean="0"/>
              <a:t>9/8/2014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C6F1-75F1-4546-8144-B191867830F3}" type="slidenum">
              <a:rPr lang="en-MY" smtClean="0"/>
              <a:t>‹#›</a:t>
            </a:fld>
            <a:endParaRPr lang="en-MY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31F0-C0E0-4D00-A6D4-18DAB2BFB0AF}" type="datetimeFigureOut">
              <a:rPr lang="en-MY" smtClean="0"/>
              <a:t>9/8/2014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C6F1-75F1-4546-8144-B191867830F3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31F0-C0E0-4D00-A6D4-18DAB2BFB0AF}" type="datetimeFigureOut">
              <a:rPr lang="en-MY" smtClean="0"/>
              <a:t>9/8/2014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C6F1-75F1-4546-8144-B191867830F3}" type="slidenum">
              <a:rPr lang="en-MY" smtClean="0"/>
              <a:t>‹#›</a:t>
            </a:fld>
            <a:endParaRPr lang="en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31F0-C0E0-4D00-A6D4-18DAB2BFB0AF}" type="datetimeFigureOut">
              <a:rPr lang="en-MY" smtClean="0"/>
              <a:t>9/8/2014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C6F1-75F1-4546-8144-B191867830F3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31F0-C0E0-4D00-A6D4-18DAB2BFB0AF}" type="datetimeFigureOut">
              <a:rPr lang="en-MY" smtClean="0"/>
              <a:t>9/8/2014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C6F1-75F1-4546-8144-B191867830F3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31F0-C0E0-4D00-A6D4-18DAB2BFB0AF}" type="datetimeFigureOut">
              <a:rPr lang="en-MY" smtClean="0"/>
              <a:t>9/8/2014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C6F1-75F1-4546-8144-B191867830F3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31F0-C0E0-4D00-A6D4-18DAB2BFB0AF}" type="datetimeFigureOut">
              <a:rPr lang="en-MY" smtClean="0"/>
              <a:t>9/8/2014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C6F1-75F1-4546-8144-B191867830F3}" type="slidenum">
              <a:rPr lang="en-MY" smtClean="0"/>
              <a:t>‹#›</a:t>
            </a:fld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31F0-C0E0-4D00-A6D4-18DAB2BFB0AF}" type="datetimeFigureOut">
              <a:rPr lang="en-MY" smtClean="0"/>
              <a:t>9/8/2014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C6F1-75F1-4546-8144-B191867830F3}" type="slidenum">
              <a:rPr lang="en-MY" smtClean="0"/>
              <a:t>‹#›</a:t>
            </a:fld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B131F0-C0E0-4D00-A6D4-18DAB2BFB0AF}" type="datetimeFigureOut">
              <a:rPr lang="en-MY" smtClean="0"/>
              <a:t>9/8/2014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93C6F1-75F1-4546-8144-B191867830F3}" type="slidenum">
              <a:rPr lang="en-MY" smtClean="0"/>
              <a:t>‹#›</a:t>
            </a:fld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24936" cy="2376264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chemeClr val="tx1"/>
                </a:solidFill>
              </a:rPr>
              <a:t>TAKLIMAT PELAKSANAAN </a:t>
            </a:r>
            <a:br>
              <a:rPr lang="en-US" sz="4600" b="1" dirty="0" smtClean="0">
                <a:solidFill>
                  <a:schemeClr val="tx1"/>
                </a:solidFill>
              </a:rPr>
            </a:br>
            <a:r>
              <a:rPr lang="en-US" sz="4600" b="1" dirty="0" smtClean="0">
                <a:solidFill>
                  <a:schemeClr val="tx1"/>
                </a:solidFill>
              </a:rPr>
              <a:t>SMART SCHOOL QUALIFICATION STANDARDS (SSQS) 3.0 / 2014 </a:t>
            </a:r>
            <a:endParaRPr lang="en-MY" sz="4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4077072"/>
            <a:ext cx="4953000" cy="1752600"/>
          </a:xfrm>
        </p:spPr>
        <p:txBody>
          <a:bodyPr>
            <a:normAutofit/>
          </a:bodyPr>
          <a:lstStyle/>
          <a:p>
            <a:pPr algn="r"/>
            <a:r>
              <a:rPr lang="en-US" sz="3200" dirty="0" err="1" smtClean="0">
                <a:solidFill>
                  <a:srgbClr val="FF0000"/>
                </a:solidFill>
              </a:rPr>
              <a:t>Bilik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Zamrud</a:t>
            </a:r>
            <a:r>
              <a:rPr lang="en-US" sz="3200" dirty="0" smtClean="0">
                <a:solidFill>
                  <a:srgbClr val="FF0000"/>
                </a:solidFill>
              </a:rPr>
              <a:t>, PKG </a:t>
            </a:r>
            <a:r>
              <a:rPr lang="en-US" sz="3200" dirty="0" err="1" smtClean="0">
                <a:solidFill>
                  <a:srgbClr val="FF0000"/>
                </a:solidFill>
              </a:rPr>
              <a:t>Sentul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22 </a:t>
            </a:r>
            <a:r>
              <a:rPr lang="en-US" sz="3200" dirty="0" err="1" smtClean="0">
                <a:solidFill>
                  <a:srgbClr val="FF0000"/>
                </a:solidFill>
              </a:rPr>
              <a:t>Julai</a:t>
            </a:r>
            <a:r>
              <a:rPr lang="en-US" sz="3200" dirty="0" smtClean="0">
                <a:solidFill>
                  <a:srgbClr val="FF0000"/>
                </a:solidFill>
              </a:rPr>
              <a:t> 2014 / </a:t>
            </a:r>
            <a:r>
              <a:rPr lang="en-US" sz="3200" dirty="0" err="1" smtClean="0">
                <a:solidFill>
                  <a:srgbClr val="FF0000"/>
                </a:solidFill>
              </a:rPr>
              <a:t>Selasa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9.00 am – 1.30 pm</a:t>
            </a:r>
            <a:endParaRPr lang="en-MY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49000" y="3760560"/>
              <a:ext cx="1543320" cy="27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9640" y="3751200"/>
                <a:ext cx="1562040" cy="29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81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" y="0"/>
            <a:ext cx="9126641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69000" y="2377440"/>
              <a:ext cx="3475080" cy="180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9640" y="2368080"/>
                <a:ext cx="3493800" cy="18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215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" y="-8232"/>
            <a:ext cx="9136187" cy="6866231"/>
          </a:xfrm>
        </p:spPr>
      </p:pic>
    </p:spTree>
    <p:extLst>
      <p:ext uri="{BB962C8B-B14F-4D97-AF65-F5344CB8AC3E}">
        <p14:creationId xmlns:p14="http://schemas.microsoft.com/office/powerpoint/2010/main" val="2338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-9966"/>
            <a:ext cx="9142286" cy="6867965"/>
          </a:xfrm>
        </p:spPr>
      </p:pic>
    </p:spTree>
    <p:extLst>
      <p:ext uri="{BB962C8B-B14F-4D97-AF65-F5344CB8AC3E}">
        <p14:creationId xmlns:p14="http://schemas.microsoft.com/office/powerpoint/2010/main" val="17018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3"/>
          <p:cNvSpPr/>
          <p:nvPr/>
        </p:nvSpPr>
        <p:spPr>
          <a:xfrm flipH="1">
            <a:off x="3432771" y="3735034"/>
            <a:ext cx="5062856" cy="19802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</a:rPr>
              <a:t>Kesilapan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pada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soalan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Bahagian</a:t>
            </a:r>
            <a:r>
              <a:rPr lang="en-US" sz="2000" b="1" dirty="0" smtClean="0">
                <a:solidFill>
                  <a:schemeClr val="tx2"/>
                </a:solidFill>
              </a:rPr>
              <a:t> A (#9) </a:t>
            </a:r>
            <a:r>
              <a:rPr lang="en-US" sz="2000" b="1" dirty="0" err="1" smtClean="0">
                <a:solidFill>
                  <a:schemeClr val="tx2"/>
                </a:solidFill>
              </a:rPr>
              <a:t>pada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</a:t>
            </a:r>
            <a:r>
              <a:rPr lang="en-US" sz="2000" b="1" dirty="0" err="1" smtClean="0">
                <a:solidFill>
                  <a:schemeClr val="tx2"/>
                </a:solidFill>
              </a:rPr>
              <a:t>oalan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untuk</a:t>
            </a:r>
            <a:r>
              <a:rPr lang="en-US" sz="2000" b="1" dirty="0" smtClean="0">
                <a:solidFill>
                  <a:schemeClr val="tx2"/>
                </a:solidFill>
              </a:rPr>
              <a:t> guru.  </a:t>
            </a:r>
            <a:r>
              <a:rPr lang="en-US" sz="2000" b="1" dirty="0" err="1" smtClean="0">
                <a:solidFill>
                  <a:schemeClr val="tx2"/>
                </a:solidFill>
              </a:rPr>
              <a:t>Dinasihatkan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untuk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klik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jawapan</a:t>
            </a:r>
            <a:r>
              <a:rPr lang="en-US" sz="2000" b="1" dirty="0" smtClean="0">
                <a:solidFill>
                  <a:schemeClr val="tx2"/>
                </a:solidFill>
              </a:rPr>
              <a:t> paling </a:t>
            </a:r>
            <a:r>
              <a:rPr lang="en-US" sz="2000" b="1" dirty="0" err="1" smtClean="0">
                <a:solidFill>
                  <a:schemeClr val="tx2"/>
                </a:solidFill>
              </a:rPr>
              <a:t>akhir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(MELEBIHI 5 MODUL).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31640" y="4329100"/>
            <a:ext cx="1728192" cy="7920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6912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MY" sz="3000" dirty="0" smtClean="0"/>
              <a:t>1.  </a:t>
            </a:r>
            <a:r>
              <a:rPr lang="en-MY" sz="3000" i="1" dirty="0" err="1" smtClean="0">
                <a:solidFill>
                  <a:srgbClr val="FF0000"/>
                </a:solidFill>
              </a:rPr>
              <a:t>Meningkatkan</a:t>
            </a:r>
            <a:r>
              <a:rPr lang="en-MY" sz="3000" i="1" dirty="0" smtClean="0">
                <a:solidFill>
                  <a:srgbClr val="FF0000"/>
                </a:solidFill>
              </a:rPr>
              <a:t> </a:t>
            </a:r>
            <a:r>
              <a:rPr lang="en-MY" sz="3000" i="1" dirty="0" err="1" smtClean="0">
                <a:solidFill>
                  <a:srgbClr val="FF0000"/>
                </a:solidFill>
              </a:rPr>
              <a:t>penggunaan</a:t>
            </a:r>
            <a:r>
              <a:rPr lang="en-MY" sz="3000" i="1" dirty="0" smtClean="0">
                <a:solidFill>
                  <a:srgbClr val="FF0000"/>
                </a:solidFill>
              </a:rPr>
              <a:t> ICT </a:t>
            </a:r>
            <a:r>
              <a:rPr lang="en-MY" sz="3000" i="1" dirty="0" err="1" smtClean="0">
                <a:solidFill>
                  <a:srgbClr val="FF0000"/>
                </a:solidFill>
              </a:rPr>
              <a:t>sekolah</a:t>
            </a:r>
            <a:endParaRPr lang="en-MY" sz="30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MY" sz="3000" dirty="0" smtClean="0"/>
              <a:t>2. </a:t>
            </a:r>
            <a:r>
              <a:rPr lang="en-MY" sz="3000" dirty="0" err="1" smtClean="0"/>
              <a:t>Menjadi</a:t>
            </a:r>
            <a:r>
              <a:rPr lang="en-MY" sz="3000" dirty="0" smtClean="0"/>
              <a:t> </a:t>
            </a:r>
            <a:r>
              <a:rPr lang="en-MY" sz="3000" dirty="0" err="1" smtClean="0"/>
              <a:t>sistem</a:t>
            </a:r>
            <a:r>
              <a:rPr lang="en-MY" sz="3000" dirty="0" smtClean="0"/>
              <a:t> </a:t>
            </a:r>
            <a:r>
              <a:rPr lang="en-MY" sz="3000" dirty="0" err="1" smtClean="0"/>
              <a:t>pemantauan</a:t>
            </a:r>
            <a:r>
              <a:rPr lang="en-MY" sz="3000" dirty="0" smtClean="0"/>
              <a:t> &amp; </a:t>
            </a:r>
            <a:r>
              <a:rPr lang="en-MY" sz="3000" dirty="0" err="1" smtClean="0"/>
              <a:t>pengukuran</a:t>
            </a:r>
            <a:r>
              <a:rPr lang="en-MY" sz="3000" dirty="0" smtClean="0"/>
              <a:t>      </a:t>
            </a:r>
            <a:r>
              <a:rPr lang="en-MY" sz="3000" dirty="0" err="1" smtClean="0"/>
              <a:t>pengintegrasian</a:t>
            </a:r>
            <a:r>
              <a:rPr lang="en-MY" sz="3000" dirty="0" smtClean="0"/>
              <a:t> ICT </a:t>
            </a:r>
            <a:r>
              <a:rPr lang="en-MY" sz="3000" dirty="0" err="1" smtClean="0"/>
              <a:t>dalam</a:t>
            </a:r>
            <a:r>
              <a:rPr lang="en-MY" sz="3000" dirty="0" smtClean="0"/>
              <a:t> </a:t>
            </a:r>
            <a:r>
              <a:rPr lang="en-MY" sz="3000" dirty="0" err="1" smtClean="0"/>
              <a:t>pengurusan</a:t>
            </a:r>
            <a:r>
              <a:rPr lang="en-MY" sz="3000" dirty="0" smtClean="0"/>
              <a:t> </a:t>
            </a:r>
            <a:r>
              <a:rPr lang="en-MY" sz="3000" dirty="0" err="1" smtClean="0"/>
              <a:t>serta</a:t>
            </a:r>
            <a:r>
              <a:rPr lang="en-MY" sz="3000" dirty="0" smtClean="0"/>
              <a:t>  </a:t>
            </a:r>
            <a:r>
              <a:rPr lang="en-MY" sz="3000" dirty="0" err="1" smtClean="0"/>
              <a:t>pengajaran</a:t>
            </a:r>
            <a:r>
              <a:rPr lang="en-MY" sz="3000" dirty="0" smtClean="0"/>
              <a:t> &amp; </a:t>
            </a:r>
            <a:r>
              <a:rPr lang="en-MY" sz="3000" dirty="0" err="1" smtClean="0"/>
              <a:t>pembelajaran</a:t>
            </a:r>
            <a:r>
              <a:rPr lang="en-MY" sz="3000" dirty="0" smtClean="0"/>
              <a:t> (</a:t>
            </a:r>
            <a:r>
              <a:rPr lang="en-MY" sz="3000" dirty="0" err="1" smtClean="0"/>
              <a:t>PdP</a:t>
            </a:r>
            <a:r>
              <a:rPr lang="en-MY" sz="3000" dirty="0" smtClean="0"/>
              <a:t>)</a:t>
            </a:r>
          </a:p>
          <a:p>
            <a:pPr>
              <a:buNone/>
            </a:pPr>
            <a:r>
              <a:rPr lang="en-MY" sz="3000" dirty="0" smtClean="0"/>
              <a:t>3. </a:t>
            </a:r>
            <a:r>
              <a:rPr lang="en-MY" sz="3000" dirty="0" err="1" smtClean="0"/>
              <a:t>Menjadi</a:t>
            </a:r>
            <a:r>
              <a:rPr lang="en-MY" sz="3000" dirty="0" smtClean="0"/>
              <a:t> </a:t>
            </a:r>
            <a:r>
              <a:rPr lang="en-MY" sz="3000" dirty="0" err="1" smtClean="0"/>
              <a:t>rujukan</a:t>
            </a:r>
            <a:r>
              <a:rPr lang="en-MY" sz="3000" dirty="0" smtClean="0"/>
              <a:t> </a:t>
            </a:r>
            <a:r>
              <a:rPr lang="en-MY" sz="3000" dirty="0" err="1" smtClean="0"/>
              <a:t>untuk</a:t>
            </a:r>
            <a:r>
              <a:rPr lang="en-MY" sz="3000" dirty="0" smtClean="0"/>
              <a:t> </a:t>
            </a:r>
            <a:r>
              <a:rPr lang="en-MY" sz="3000" dirty="0" err="1" smtClean="0"/>
              <a:t>penambahbaikan</a:t>
            </a:r>
            <a:r>
              <a:rPr lang="en-MY" sz="3000" dirty="0" smtClean="0"/>
              <a:t> </a:t>
            </a:r>
            <a:r>
              <a:rPr lang="en-MY" sz="3000" dirty="0" err="1" smtClean="0"/>
              <a:t>polisi</a:t>
            </a:r>
            <a:r>
              <a:rPr lang="en-MY" sz="3000" dirty="0" smtClean="0"/>
              <a:t> &amp; program KPM</a:t>
            </a:r>
          </a:p>
          <a:p>
            <a:pPr>
              <a:buNone/>
            </a:pPr>
            <a:r>
              <a:rPr lang="en-MY" sz="3000" dirty="0" smtClean="0"/>
              <a:t>4.  </a:t>
            </a:r>
            <a:r>
              <a:rPr lang="en-MY" sz="3000" i="1" dirty="0" err="1" smtClean="0">
                <a:solidFill>
                  <a:srgbClr val="FF0000"/>
                </a:solidFill>
              </a:rPr>
              <a:t>Memperkasa</a:t>
            </a:r>
            <a:r>
              <a:rPr lang="en-MY" sz="3000" i="1" dirty="0" smtClean="0">
                <a:solidFill>
                  <a:srgbClr val="FF0000"/>
                </a:solidFill>
              </a:rPr>
              <a:t> guru &amp; murid </a:t>
            </a:r>
            <a:r>
              <a:rPr lang="en-MY" sz="3000" i="1" dirty="0" err="1" smtClean="0">
                <a:solidFill>
                  <a:srgbClr val="FF0000"/>
                </a:solidFill>
              </a:rPr>
              <a:t>dari</a:t>
            </a:r>
            <a:r>
              <a:rPr lang="en-MY" sz="3000" i="1" dirty="0" smtClean="0">
                <a:solidFill>
                  <a:srgbClr val="FF0000"/>
                </a:solidFill>
              </a:rPr>
              <a:t> </a:t>
            </a:r>
            <a:r>
              <a:rPr lang="en-MY" sz="3000" i="1" dirty="0" err="1" smtClean="0">
                <a:solidFill>
                  <a:srgbClr val="FF0000"/>
                </a:solidFill>
              </a:rPr>
              <a:t>segi</a:t>
            </a:r>
            <a:r>
              <a:rPr lang="en-MY" sz="3000" i="1" dirty="0" smtClean="0">
                <a:solidFill>
                  <a:srgbClr val="FF0000"/>
                </a:solidFill>
              </a:rPr>
              <a:t> </a:t>
            </a:r>
            <a:r>
              <a:rPr lang="en-MY" sz="3000" i="1" dirty="0" err="1" smtClean="0">
                <a:solidFill>
                  <a:srgbClr val="FF0000"/>
                </a:solidFill>
              </a:rPr>
              <a:t>peningkatan</a:t>
            </a:r>
            <a:r>
              <a:rPr lang="en-MY" sz="3000" i="1" dirty="0" smtClean="0">
                <a:solidFill>
                  <a:srgbClr val="FF0000"/>
                </a:solidFill>
              </a:rPr>
              <a:t> </a:t>
            </a:r>
            <a:r>
              <a:rPr lang="en-MY" sz="3000" i="1" dirty="0" err="1" smtClean="0">
                <a:solidFill>
                  <a:srgbClr val="FF0000"/>
                </a:solidFill>
              </a:rPr>
              <a:t>pengetahuan</a:t>
            </a:r>
            <a:r>
              <a:rPr lang="en-MY" sz="3000" i="1" dirty="0" smtClean="0">
                <a:solidFill>
                  <a:srgbClr val="FF0000"/>
                </a:solidFill>
              </a:rPr>
              <a:t> &amp; </a:t>
            </a:r>
            <a:r>
              <a:rPr lang="en-MY" sz="3000" i="1" dirty="0" err="1" smtClean="0">
                <a:solidFill>
                  <a:srgbClr val="FF0000"/>
                </a:solidFill>
              </a:rPr>
              <a:t>kemahiran</a:t>
            </a:r>
            <a:r>
              <a:rPr lang="en-MY" sz="3000" i="1" dirty="0" smtClean="0">
                <a:solidFill>
                  <a:srgbClr val="FF0000"/>
                </a:solidFill>
              </a:rPr>
              <a:t> ICT </a:t>
            </a:r>
            <a:r>
              <a:rPr lang="en-MY" sz="3000" i="1" dirty="0" err="1" smtClean="0">
                <a:solidFill>
                  <a:srgbClr val="FF0000"/>
                </a:solidFill>
              </a:rPr>
              <a:t>untuk</a:t>
            </a:r>
            <a:r>
              <a:rPr lang="en-MY" sz="3000" i="1" dirty="0" smtClean="0">
                <a:solidFill>
                  <a:srgbClr val="FF0000"/>
                </a:solidFill>
              </a:rPr>
              <a:t> </a:t>
            </a:r>
            <a:r>
              <a:rPr lang="en-MY" sz="3000" i="1" dirty="0" err="1" smtClean="0">
                <a:solidFill>
                  <a:srgbClr val="FF0000"/>
                </a:solidFill>
              </a:rPr>
              <a:t>PdP</a:t>
            </a:r>
            <a:endParaRPr lang="en-MY" sz="3000" i="1" dirty="0" smtClean="0">
              <a:solidFill>
                <a:srgbClr val="FF0000"/>
              </a:solidFill>
            </a:endParaRPr>
          </a:p>
          <a:p>
            <a:endParaRPr lang="en-MY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n-MY" sz="4900" b="1" u="sng" dirty="0" smtClean="0">
                <a:solidFill>
                  <a:schemeClr val="tx1"/>
                </a:solidFill>
              </a:rPr>
              <a:t>OBJEKTIF</a:t>
            </a:r>
            <a:endParaRPr lang="en-MY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2985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Tempoh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Masa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Penarafan</a:t>
            </a:r>
            <a:endParaRPr lang="en-MY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2576513"/>
            <a:ext cx="7578725" cy="4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5588" y="2132856"/>
            <a:ext cx="8244916" cy="126124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MY" sz="4400" b="1" dirty="0">
                <a:ln/>
                <a:solidFill>
                  <a:srgbClr val="FF0000"/>
                </a:solidFill>
              </a:rPr>
              <a:t>http://</a:t>
            </a:r>
            <a:r>
              <a:rPr lang="en-MY" sz="4400" b="1" dirty="0" smtClean="0">
                <a:ln/>
                <a:solidFill>
                  <a:srgbClr val="FF0000"/>
                </a:solidFill>
              </a:rPr>
              <a:t>ssqswpkl.btpnsel.edu.my</a:t>
            </a:r>
            <a:endParaRPr lang="en-MY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928" y="6093296"/>
            <a:ext cx="7920880" cy="525658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			    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	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dirty="0" smtClean="0">
                <a:solidFill>
                  <a:srgbClr val="FF0000"/>
                </a:solidFill>
              </a:rPr>
              <a:t>	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9576" y="3717032"/>
            <a:ext cx="2448272" cy="92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atau</a:t>
            </a:r>
            <a:endParaRPr lang="en-MY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2" y="692696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en-MY" sz="6600" b="1" u="sng" dirty="0" err="1" smtClean="0">
                <a:solidFill>
                  <a:schemeClr val="tx1"/>
                </a:solidFill>
              </a:rPr>
              <a:t>url</a:t>
            </a:r>
            <a:r>
              <a:rPr lang="en-MY" sz="6600" b="1" u="sng" dirty="0" smtClean="0">
                <a:solidFill>
                  <a:schemeClr val="tx1"/>
                </a:solidFill>
              </a:rPr>
              <a:t>   SSQS </a:t>
            </a:r>
            <a:r>
              <a:rPr lang="en-MY" sz="6600" b="1" u="sng" dirty="0" smtClean="0">
                <a:solidFill>
                  <a:schemeClr val="tx1"/>
                </a:solidFill>
              </a:rPr>
              <a:t>3.0</a:t>
            </a:r>
            <a:endParaRPr lang="en-MY" sz="6600" b="1" u="sng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5848" y="5085184"/>
            <a:ext cx="8244916" cy="11521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b="1" dirty="0" smtClean="0"/>
              <a:t>ssqs.btpnsel.edu.my</a:t>
            </a:r>
            <a:endParaRPr lang="en-MY" sz="4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MY" sz="3600" b="1" u="sng" dirty="0" smtClean="0">
                <a:solidFill>
                  <a:schemeClr val="tx1"/>
                </a:solidFill>
              </a:rPr>
              <a:t>PERBEZAAN SSQS (DULU &amp; KINI)</a:t>
            </a:r>
            <a:endParaRPr lang="en-MY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000450"/>
              </p:ext>
            </p:extLst>
          </p:nvPr>
        </p:nvGraphicFramePr>
        <p:xfrm>
          <a:off x="395536" y="1374224"/>
          <a:ext cx="8424936" cy="5059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808312"/>
                <a:gridCol w="2808312"/>
                <a:gridCol w="2808312"/>
              </a:tblGrid>
              <a:tr h="3508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SSQS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1.0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(2007 – 2012)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SSQS 2.0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(2013)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SSQS 3.0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(2014)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61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Menggunakan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laman</a:t>
                      </a:r>
                      <a:r>
                        <a:rPr lang="en-US" sz="2000" baseline="0" dirty="0" smtClean="0"/>
                        <a:t> yang </a:t>
                      </a:r>
                      <a:r>
                        <a:rPr lang="en-US" sz="2000" baseline="0" dirty="0" err="1" smtClean="0"/>
                        <a:t>dibangunkan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bersama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oleh</a:t>
                      </a:r>
                      <a:r>
                        <a:rPr lang="en-US" sz="2000" baseline="0" dirty="0" smtClean="0"/>
                        <a:t> KPM &amp; </a:t>
                      </a:r>
                      <a:r>
                        <a:rPr lang="en-US" sz="2000" baseline="0" dirty="0" err="1" smtClean="0"/>
                        <a:t>MDeC</a:t>
                      </a:r>
                      <a:r>
                        <a:rPr lang="en-US" sz="2000" baseline="0" dirty="0" smtClean="0"/>
                        <a:t>.</a:t>
                      </a:r>
                      <a:endParaRPr lang="en-MY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Dibangunkan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menggunakan</a:t>
                      </a:r>
                      <a:r>
                        <a:rPr lang="en-US" sz="2000" dirty="0" smtClean="0"/>
                        <a:t>  Goggle Doc yang </a:t>
                      </a:r>
                      <a:r>
                        <a:rPr lang="en-US" sz="2000" dirty="0" err="1" smtClean="0"/>
                        <a:t>telah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dibangunkan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oleh</a:t>
                      </a:r>
                      <a:r>
                        <a:rPr lang="en-US" sz="2000" dirty="0" smtClean="0"/>
                        <a:t> KPM &amp; BTP.</a:t>
                      </a:r>
                      <a:endParaRPr lang="en-MY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Dibangunkan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menggunakan</a:t>
                      </a:r>
                      <a:r>
                        <a:rPr lang="en-US" sz="2000" dirty="0" smtClean="0"/>
                        <a:t>  Goggle Doc yang </a:t>
                      </a:r>
                      <a:r>
                        <a:rPr lang="en-US" sz="2000" dirty="0" err="1" smtClean="0"/>
                        <a:t>telah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dibangunkan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oleh</a:t>
                      </a:r>
                      <a:r>
                        <a:rPr lang="en-US" sz="2000" dirty="0" smtClean="0"/>
                        <a:t> KPM &amp; BTP.</a:t>
                      </a:r>
                      <a:endParaRPr lang="en-MY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611"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rgbClr val="FF0000"/>
                          </a:solidFill>
                        </a:rPr>
                        <a:t>http://ssqs.moe.edu.my/ssqs/index.php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melalui</a:t>
                      </a:r>
                      <a:r>
                        <a:rPr lang="en-US" sz="1600" baseline="0" dirty="0" smtClean="0"/>
                        <a:t> blog PKG </a:t>
                      </a:r>
                      <a:r>
                        <a:rPr lang="en-US" sz="1600" baseline="0" dirty="0" err="1" smtClean="0"/>
                        <a:t>Sentul</a:t>
                      </a:r>
                      <a:r>
                        <a:rPr lang="en-US" sz="1600" baseline="0" dirty="0" smtClean="0"/>
                        <a:t> &amp; PKG </a:t>
                      </a:r>
                      <a:r>
                        <a:rPr lang="en-US" sz="1600" baseline="0" dirty="0" err="1" smtClean="0"/>
                        <a:t>Segambut</a:t>
                      </a:r>
                      <a:r>
                        <a:rPr lang="en-US" sz="1600" baseline="0" dirty="0" smtClean="0"/>
                        <a:t> Jaya </a:t>
                      </a:r>
                      <a:endParaRPr lang="en-US" sz="1600" i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smtClean="0">
                          <a:solidFill>
                            <a:srgbClr val="FF0000"/>
                          </a:solidFill>
                        </a:rPr>
                        <a:t>ssqs.btpnsel.edu.my</a:t>
                      </a:r>
                    </a:p>
                    <a:p>
                      <a:pPr algn="ctr"/>
                      <a:r>
                        <a:rPr lang="en-US" sz="1400" dirty="0" smtClean="0"/>
                        <a:t>(link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melalui</a:t>
                      </a:r>
                      <a:r>
                        <a:rPr lang="en-US" sz="1400" baseline="0" dirty="0" smtClean="0"/>
                        <a:t> blog PKG </a:t>
                      </a:r>
                      <a:r>
                        <a:rPr lang="en-US" sz="1400" baseline="0" dirty="0" err="1" smtClean="0"/>
                        <a:t>Sentul</a:t>
                      </a:r>
                      <a:r>
                        <a:rPr lang="en-US" sz="1400" baseline="0" dirty="0" smtClean="0"/>
                        <a:t> )</a:t>
                      </a:r>
                      <a:endParaRPr lang="en-US" sz="1400" i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err="1" smtClean="0"/>
                        <a:t>Empat</a:t>
                      </a:r>
                      <a:r>
                        <a:rPr lang="en-MY" sz="2000" dirty="0" smtClean="0"/>
                        <a:t> domain: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MY" sz="2000" dirty="0" err="1" smtClean="0"/>
                        <a:t>Penggunaan</a:t>
                      </a:r>
                      <a:endParaRPr lang="en-MY" sz="2000" dirty="0" smtClean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MY" sz="2000" dirty="0" smtClean="0"/>
                        <a:t>Modal </a:t>
                      </a:r>
                      <a:r>
                        <a:rPr lang="en-MY" sz="2000" dirty="0" err="1" smtClean="0"/>
                        <a:t>Insan</a:t>
                      </a:r>
                      <a:endParaRPr lang="en-MY" sz="2000" dirty="0" smtClean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MY" sz="2000" dirty="0" err="1" smtClean="0"/>
                        <a:t>Aplikasi</a:t>
                      </a:r>
                      <a:endParaRPr lang="en-MY" sz="2000" dirty="0" smtClean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MY" sz="2000" dirty="0" err="1" smtClean="0"/>
                        <a:t>Infrastruktur</a:t>
                      </a:r>
                      <a:r>
                        <a:rPr lang="en-MY" sz="2000" dirty="0" smtClean="0"/>
                        <a:t> ICT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/>
                        <a:t>Lima domain: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MY" sz="2000" dirty="0" err="1" smtClean="0"/>
                        <a:t>Penggunaan</a:t>
                      </a:r>
                      <a:r>
                        <a:rPr lang="en-MY" sz="2000" dirty="0" smtClean="0"/>
                        <a:t> ICT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MY" sz="2000" dirty="0" smtClean="0"/>
                        <a:t>Modal </a:t>
                      </a:r>
                      <a:r>
                        <a:rPr lang="en-MY" sz="2000" dirty="0" err="1" smtClean="0"/>
                        <a:t>Insan</a:t>
                      </a:r>
                      <a:endParaRPr lang="en-MY" sz="2000" dirty="0" smtClean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MY" sz="2000" dirty="0" err="1" smtClean="0"/>
                        <a:t>Aplikasi</a:t>
                      </a:r>
                      <a:endParaRPr lang="en-MY" sz="2000" dirty="0" smtClean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MY" sz="2000" dirty="0" err="1" smtClean="0"/>
                        <a:t>Infrastruktur</a:t>
                      </a:r>
                      <a:r>
                        <a:rPr lang="en-MY" sz="2000" dirty="0" smtClean="0"/>
                        <a:t> ICT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2000" dirty="0" err="1" smtClean="0"/>
                        <a:t>Pengurusan</a:t>
                      </a:r>
                      <a:r>
                        <a:rPr lang="en-US" sz="2000" dirty="0" smtClean="0"/>
                        <a:t> PSS</a:t>
                      </a:r>
                      <a:endParaRPr lang="en-MY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dirty="0" smtClean="0"/>
                        <a:t>Lima domain: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MY" sz="2000" dirty="0" err="1" smtClean="0"/>
                        <a:t>Penggunaan</a:t>
                      </a:r>
                      <a:r>
                        <a:rPr lang="en-MY" sz="2000" dirty="0" smtClean="0"/>
                        <a:t> ICT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MY" sz="2000" dirty="0" smtClean="0"/>
                        <a:t>Modal </a:t>
                      </a:r>
                      <a:r>
                        <a:rPr lang="en-MY" sz="2000" dirty="0" err="1" smtClean="0"/>
                        <a:t>Insan</a:t>
                      </a:r>
                      <a:endParaRPr lang="en-MY" sz="2000" dirty="0" smtClean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MY" sz="2000" dirty="0" err="1" smtClean="0"/>
                        <a:t>Aplikasi</a:t>
                      </a:r>
                      <a:endParaRPr lang="en-MY" sz="2000" dirty="0" smtClean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MY" sz="2000" dirty="0" err="1" smtClean="0"/>
                        <a:t>Infrastruktur</a:t>
                      </a:r>
                      <a:r>
                        <a:rPr lang="en-MY" sz="2000" dirty="0" smtClean="0"/>
                        <a:t> ICT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2000" dirty="0" err="1" smtClean="0"/>
                        <a:t>Pengurusan</a:t>
                      </a:r>
                      <a:r>
                        <a:rPr lang="en-US" sz="2000" dirty="0" smtClean="0"/>
                        <a:t> PSS</a:t>
                      </a:r>
                      <a:endParaRPr lang="en-MY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78310"/>
              </p:ext>
            </p:extLst>
          </p:nvPr>
        </p:nvGraphicFramePr>
        <p:xfrm>
          <a:off x="395536" y="764704"/>
          <a:ext cx="8424936" cy="5242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808312"/>
                <a:gridCol w="2808312"/>
                <a:gridCol w="280831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SSQS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1.0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(2007 – 2012)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SSQS 2.0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(2013)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SSQS 3.0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(2014)</a:t>
                      </a:r>
                      <a:endParaRPr lang="en-MY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10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Jenis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Responden</a:t>
                      </a:r>
                      <a:r>
                        <a:rPr lang="en-US" sz="2000" dirty="0" smtClean="0"/>
                        <a:t> :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en-US" sz="2000" dirty="0" err="1" smtClean="0"/>
                        <a:t>Pentadbir</a:t>
                      </a:r>
                      <a:endParaRPr lang="en-US" sz="2000" dirty="0" smtClean="0"/>
                    </a:p>
                    <a:p>
                      <a:pPr marL="457200" indent="-457200">
                        <a:buAutoNum type="arabicParenR"/>
                      </a:pPr>
                      <a:r>
                        <a:rPr lang="en-US" sz="2000" dirty="0" smtClean="0"/>
                        <a:t>Guru </a:t>
                      </a:r>
                      <a:r>
                        <a:rPr lang="en-US" sz="2000" dirty="0" err="1" smtClean="0"/>
                        <a:t>Penyelaras</a:t>
                      </a:r>
                      <a:r>
                        <a:rPr lang="en-US" sz="2000" baseline="0" dirty="0" smtClean="0"/>
                        <a:t> ICT / </a:t>
                      </a:r>
                      <a:r>
                        <a:rPr lang="en-US" sz="2000" baseline="0" dirty="0" err="1" smtClean="0"/>
                        <a:t>Bestari</a:t>
                      </a:r>
                      <a:r>
                        <a:rPr lang="en-US" sz="2000" baseline="0" dirty="0" smtClean="0"/>
                        <a:t> (GICT/GPB)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en-US" sz="2000" baseline="0" dirty="0" smtClean="0"/>
                        <a:t>Guru (</a:t>
                      </a:r>
                      <a:r>
                        <a:rPr lang="en-US" sz="2000" baseline="0" dirty="0" err="1" smtClean="0"/>
                        <a:t>subjek</a:t>
                      </a:r>
                      <a:r>
                        <a:rPr lang="en-US" sz="2000" baseline="0" dirty="0" smtClean="0"/>
                        <a:t>)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en-US" sz="2000" baseline="0" dirty="0" err="1" smtClean="0"/>
                        <a:t>Murid</a:t>
                      </a:r>
                      <a:r>
                        <a:rPr lang="en-US" sz="2000" baseline="0" dirty="0" smtClean="0"/>
                        <a:t> </a:t>
                      </a:r>
                      <a:endParaRPr lang="en-MY" sz="20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Jenis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Responden</a:t>
                      </a:r>
                      <a:r>
                        <a:rPr lang="en-US" sz="2000" dirty="0" smtClean="0"/>
                        <a:t> :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en-US" sz="2000" dirty="0" err="1" smtClean="0"/>
                        <a:t>Pentadbir</a:t>
                      </a:r>
                      <a:endParaRPr lang="en-US" sz="2000" dirty="0" smtClean="0"/>
                    </a:p>
                    <a:p>
                      <a:pPr marL="457200" indent="-457200">
                        <a:buAutoNum type="arabicParenR"/>
                      </a:pPr>
                      <a:r>
                        <a:rPr lang="en-US" sz="2000" dirty="0" smtClean="0"/>
                        <a:t>Guru </a:t>
                      </a:r>
                      <a:r>
                        <a:rPr lang="en-US" sz="2000" dirty="0" err="1" smtClean="0"/>
                        <a:t>Perpustakaan</a:t>
                      </a:r>
                      <a:r>
                        <a:rPr lang="en-US" sz="2000" dirty="0" smtClean="0"/>
                        <a:t> &amp; Media (GPM)</a:t>
                      </a:r>
                      <a:endParaRPr lang="en-US" sz="2000" baseline="0" dirty="0" smtClean="0"/>
                    </a:p>
                    <a:p>
                      <a:pPr marL="457200" indent="-457200">
                        <a:buAutoNum type="arabicParenR"/>
                      </a:pPr>
                      <a:r>
                        <a:rPr lang="en-US" sz="2000" baseline="0" dirty="0" smtClean="0"/>
                        <a:t>Guru (6 </a:t>
                      </a:r>
                      <a:r>
                        <a:rPr lang="en-US" sz="2000" baseline="0" dirty="0" err="1" smtClean="0"/>
                        <a:t>subjek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teras</a:t>
                      </a:r>
                      <a:r>
                        <a:rPr lang="en-US" sz="2000" baseline="0" dirty="0" smtClean="0"/>
                        <a:t>)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1800" baseline="0" dirty="0" err="1" smtClean="0"/>
                        <a:t>Bahasa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Melayu</a:t>
                      </a:r>
                      <a:endParaRPr lang="en-US" sz="1800" baseline="0" dirty="0" smtClean="0"/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1800" baseline="0" dirty="0" err="1" smtClean="0"/>
                        <a:t>Bahasa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Inggeris</a:t>
                      </a:r>
                      <a:endParaRPr lang="en-US" sz="1800" baseline="0" dirty="0" smtClean="0"/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1800" baseline="0" dirty="0" err="1" smtClean="0"/>
                        <a:t>Matematik</a:t>
                      </a:r>
                      <a:endParaRPr lang="en-US" sz="1800" baseline="0" dirty="0" smtClean="0"/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1800" baseline="0" dirty="0" err="1" smtClean="0"/>
                        <a:t>Sains</a:t>
                      </a:r>
                      <a:endParaRPr lang="en-US" sz="1800" baseline="0" dirty="0" smtClean="0"/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1800" baseline="0" dirty="0" err="1" smtClean="0"/>
                        <a:t>Sejarah</a:t>
                      </a:r>
                      <a:r>
                        <a:rPr lang="en-US" sz="1800" baseline="0" dirty="0" smtClean="0"/>
                        <a:t>/</a:t>
                      </a:r>
                      <a:r>
                        <a:rPr lang="en-US" sz="1800" baseline="0" dirty="0" err="1" smtClean="0"/>
                        <a:t>Kajian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Tempatan</a:t>
                      </a:r>
                      <a:endParaRPr lang="en-US" sz="1800" baseline="0" dirty="0" smtClean="0"/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Agama Islam/ </a:t>
                      </a:r>
                      <a:r>
                        <a:rPr lang="en-US" sz="1800" baseline="0" dirty="0" err="1" smtClean="0"/>
                        <a:t>Pend.Moral</a:t>
                      </a:r>
                      <a:endParaRPr lang="en-US" sz="1800" baseline="0" dirty="0" smtClean="0"/>
                    </a:p>
                    <a:p>
                      <a:pPr marL="457200" indent="-457200">
                        <a:buFont typeface="+mj-lt"/>
                        <a:buNone/>
                      </a:pPr>
                      <a:r>
                        <a:rPr lang="en-US" sz="2000" baseline="0" dirty="0" smtClean="0"/>
                        <a:t>4)   </a:t>
                      </a:r>
                      <a:r>
                        <a:rPr lang="en-US" sz="2000" baseline="0" dirty="0" err="1" smtClean="0"/>
                        <a:t>Murid</a:t>
                      </a:r>
                      <a:r>
                        <a:rPr lang="en-US" sz="2000" baseline="0" dirty="0" smtClean="0"/>
                        <a:t> </a:t>
                      </a:r>
                      <a:endParaRPr lang="en-MY" sz="200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Jenis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Responden</a:t>
                      </a:r>
                      <a:r>
                        <a:rPr lang="en-US" sz="2000" dirty="0" smtClean="0"/>
                        <a:t> :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en-US" sz="2000" dirty="0" err="1" smtClean="0"/>
                        <a:t>Pentadbir</a:t>
                      </a:r>
                      <a:endParaRPr lang="en-US" sz="2000" dirty="0" smtClean="0"/>
                    </a:p>
                    <a:p>
                      <a:pPr marL="457200" indent="-457200">
                        <a:buAutoNum type="arabicParenR"/>
                      </a:pPr>
                      <a:r>
                        <a:rPr lang="en-US" sz="2000" dirty="0" smtClean="0"/>
                        <a:t>Guru </a:t>
                      </a:r>
                      <a:r>
                        <a:rPr lang="en-US" sz="2000" dirty="0" err="1" smtClean="0"/>
                        <a:t>Perpustakaan</a:t>
                      </a:r>
                      <a:r>
                        <a:rPr lang="en-US" sz="2000" dirty="0" smtClean="0"/>
                        <a:t> &amp; Media (GPM)</a:t>
                      </a:r>
                      <a:endParaRPr lang="en-US" sz="2000" baseline="0" dirty="0" smtClean="0"/>
                    </a:p>
                    <a:p>
                      <a:pPr marL="457200" indent="-457200">
                        <a:buAutoNum type="arabicParenR"/>
                      </a:pPr>
                      <a:r>
                        <a:rPr lang="en-US" sz="2000" baseline="0" dirty="0" smtClean="0"/>
                        <a:t>Guru (</a:t>
                      </a:r>
                      <a:r>
                        <a:rPr lang="en-US" sz="2000" baseline="0" dirty="0" err="1" smtClean="0"/>
                        <a:t>semua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subjek</a:t>
                      </a:r>
                      <a:r>
                        <a:rPr lang="en-US" sz="2000" baseline="0" dirty="0" smtClean="0"/>
                        <a:t>)</a:t>
                      </a:r>
                    </a:p>
                    <a:p>
                      <a:pPr marL="457200" indent="-457200">
                        <a:buFont typeface="+mj-lt"/>
                        <a:buNone/>
                      </a:pPr>
                      <a:r>
                        <a:rPr lang="en-US" sz="2000" baseline="0" dirty="0" smtClean="0"/>
                        <a:t>4)   Murid </a:t>
                      </a:r>
                      <a:endParaRPr lang="en-MY" sz="200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45840"/>
          </a:xfrm>
        </p:spPr>
        <p:txBody>
          <a:bodyPr/>
          <a:lstStyle/>
          <a:p>
            <a:pPr algn="ctr"/>
            <a:r>
              <a:rPr lang="en-MY" b="1" u="sng" dirty="0" smtClean="0">
                <a:solidFill>
                  <a:schemeClr val="tx1"/>
                </a:solidFill>
              </a:rPr>
              <a:t>BILANGAN RESPONDEN</a:t>
            </a:r>
            <a:endParaRPr lang="en-MY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78601"/>
              </p:ext>
            </p:extLst>
          </p:nvPr>
        </p:nvGraphicFramePr>
        <p:xfrm>
          <a:off x="611560" y="1526893"/>
          <a:ext cx="6624736" cy="37743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464496"/>
                <a:gridCol w="2160240"/>
              </a:tblGrid>
              <a:tr h="8901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Jenis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Responden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Bilangan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Responden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95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Pentadbir</a:t>
                      </a:r>
                      <a:endParaRPr lang="en-MY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</a:t>
                      </a:r>
                      <a:endParaRPr lang="en-MY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9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Guru </a:t>
                      </a:r>
                      <a:r>
                        <a:rPr lang="en-US" sz="2200" dirty="0" err="1" smtClean="0"/>
                        <a:t>Perpustakaan</a:t>
                      </a:r>
                      <a:r>
                        <a:rPr lang="en-US" sz="2200" dirty="0" smtClean="0"/>
                        <a:t> &amp; Media (GPM)</a:t>
                      </a:r>
                      <a:endParaRPr lang="en-MY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</a:t>
                      </a:r>
                      <a:endParaRPr lang="en-MY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9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Guru - </a:t>
                      </a:r>
                      <a:r>
                        <a:rPr lang="en-US" sz="2200" dirty="0" err="1" smtClean="0"/>
                        <a:t>semua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subjek</a:t>
                      </a:r>
                      <a:endParaRPr lang="en-US" sz="2200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9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Murid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16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200" b="1" dirty="0" err="1" smtClean="0"/>
                        <a:t>Jumlah</a:t>
                      </a:r>
                      <a:r>
                        <a:rPr lang="en-US" sz="2200" b="1" dirty="0" smtClean="0"/>
                        <a:t> </a:t>
                      </a:r>
                      <a:r>
                        <a:rPr lang="en-US" sz="2200" b="1" dirty="0" err="1" smtClean="0"/>
                        <a:t>Keseluruhan</a:t>
                      </a:r>
                      <a:r>
                        <a:rPr lang="en-US" sz="2200" b="1" dirty="0" smtClean="0"/>
                        <a:t> </a:t>
                      </a:r>
                      <a:r>
                        <a:rPr lang="en-US" sz="2200" b="1" dirty="0" err="1" smtClean="0"/>
                        <a:t>Responden</a:t>
                      </a:r>
                      <a:endParaRPr lang="en-US" sz="2200" b="1" i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22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xplosion 2 5"/>
          <p:cNvSpPr/>
          <p:nvPr/>
        </p:nvSpPr>
        <p:spPr>
          <a:xfrm rot="444866">
            <a:off x="4347106" y="4166348"/>
            <a:ext cx="4911520" cy="277579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62 </a:t>
            </a:r>
            <a:r>
              <a:rPr lang="en-US" sz="2800" b="1" dirty="0" err="1">
                <a:solidFill>
                  <a:schemeClr val="bg1"/>
                </a:solidFill>
              </a:rPr>
              <a:t>R</a:t>
            </a:r>
            <a:r>
              <a:rPr lang="en-US" sz="2800" b="1" dirty="0" err="1" smtClean="0">
                <a:solidFill>
                  <a:schemeClr val="bg1"/>
                </a:solidFill>
              </a:rPr>
              <a:t>esponden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1" y="0"/>
            <a:ext cx="915001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347864" y="3789040"/>
            <a:ext cx="2232248" cy="20882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" y="19492"/>
            <a:ext cx="9125724" cy="683850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54840" y="4766400"/>
              <a:ext cx="1634760" cy="446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5480" y="4757040"/>
                <a:ext cx="1653480" cy="46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593</TotalTime>
  <Words>325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TAKLIMAT PELAKSANAAN  SMART SCHOOL QUALIFICATION STANDARDS (SSQS) 3.0 / 2014 </vt:lpstr>
      <vt:lpstr>OBJEKTIF</vt:lpstr>
      <vt:lpstr>Tempoh Masa Penarafan</vt:lpstr>
      <vt:lpstr>url   SSQS 3.0</vt:lpstr>
      <vt:lpstr>PERBEZAAN SSQS (DULU &amp; KINI)</vt:lpstr>
      <vt:lpstr>PowerPoint Presentation</vt:lpstr>
      <vt:lpstr>BILANGAN RESPONDEN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TAKLIMAT PELAKSANAAN  SSQS 2.0 / 2013  UNTUK PIHAK PENTADBIR</dc:title>
  <dc:creator>btpn</dc:creator>
  <cp:lastModifiedBy>User</cp:lastModifiedBy>
  <cp:revision>60</cp:revision>
  <dcterms:created xsi:type="dcterms:W3CDTF">2013-08-27T04:24:43Z</dcterms:created>
  <dcterms:modified xsi:type="dcterms:W3CDTF">2014-08-08T18:26:36Z</dcterms:modified>
</cp:coreProperties>
</file>