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5" r:id="rId3"/>
    <p:sldId id="312" r:id="rId4"/>
    <p:sldId id="311" r:id="rId5"/>
    <p:sldId id="310" r:id="rId6"/>
    <p:sldId id="299" r:id="rId7"/>
    <p:sldId id="300" r:id="rId8"/>
    <p:sldId id="301" r:id="rId9"/>
    <p:sldId id="303" r:id="rId10"/>
    <p:sldId id="304" r:id="rId11"/>
    <p:sldId id="314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53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Negara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 Bacaan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11330006903540812"/>
                  <c:y val="-5.3110309066451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330006903540807"/>
                  <c:y val="-2.6555154533226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812134856882993"/>
                  <c:y val="-5.311030906645247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99,956,065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(Jan - Jun)</c:v>
                </c:pt>
                <c:pt idx="1">
                  <c:v>2013</c:v>
                </c:pt>
                <c:pt idx="2">
                  <c:v>2012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31311341</c:v>
                </c:pt>
                <c:pt idx="1">
                  <c:v>91311847</c:v>
                </c:pt>
                <c:pt idx="2">
                  <c:v>99956065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4550224"/>
        <c:axId val="294550616"/>
        <c:axId val="0"/>
      </c:bar3DChart>
      <c:catAx>
        <c:axId val="294550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94550616"/>
        <c:crosses val="autoZero"/>
        <c:auto val="1"/>
        <c:lblAlgn val="ctr"/>
        <c:lblOffset val="100"/>
        <c:noMultiLvlLbl val="0"/>
      </c:catAx>
      <c:valAx>
        <c:axId val="29455061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9455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277E4-ED53-4495-9F37-A93B85B3B292}" type="doc">
      <dgm:prSet loTypeId="urn:microsoft.com/office/officeart/2005/8/layout/hierarchy5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496CF1-574B-4EE5-ABC3-1F90CBD29D8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Pusat</a:t>
          </a:r>
          <a:r>
            <a:rPr lang="en-US" dirty="0" smtClean="0"/>
            <a:t> 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Sekolah</a:t>
          </a:r>
          <a:endParaRPr lang="en-US" dirty="0" smtClean="0"/>
        </a:p>
        <a:p>
          <a:r>
            <a:rPr lang="en-US" dirty="0" smtClean="0"/>
            <a:t>(PSS)</a:t>
          </a:r>
          <a:endParaRPr lang="en-US" dirty="0"/>
        </a:p>
      </dgm:t>
    </dgm:pt>
    <dgm:pt modelId="{C06BFF02-A307-4B2F-9B33-482925839235}" type="parTrans" cxnId="{8E15F18A-26C4-4FC8-9500-F20306BAB999}">
      <dgm:prSet/>
      <dgm:spPr/>
      <dgm:t>
        <a:bodyPr/>
        <a:lstStyle/>
        <a:p>
          <a:endParaRPr lang="en-US"/>
        </a:p>
      </dgm:t>
    </dgm:pt>
    <dgm:pt modelId="{39E551DC-8A05-4381-9268-8FC78B4A1051}" type="sibTrans" cxnId="{8E15F18A-26C4-4FC8-9500-F20306BAB999}">
      <dgm:prSet/>
      <dgm:spPr/>
      <dgm:t>
        <a:bodyPr/>
        <a:lstStyle/>
        <a:p>
          <a:endParaRPr lang="en-US"/>
        </a:p>
      </dgm:t>
    </dgm:pt>
    <dgm:pt modelId="{5732EAE4-69FE-41CE-873C-696A04239741}">
      <dgm:prSet phldrT="[Text]"/>
      <dgm:spPr/>
      <dgm:t>
        <a:bodyPr/>
        <a:lstStyle/>
        <a:p>
          <a:r>
            <a:rPr lang="en-US" dirty="0" err="1" smtClean="0"/>
            <a:t>Perkhidmatan</a:t>
          </a:r>
          <a:r>
            <a:rPr lang="en-US" dirty="0" smtClean="0"/>
            <a:t> PSS</a:t>
          </a:r>
          <a:endParaRPr lang="en-US" dirty="0"/>
        </a:p>
      </dgm:t>
    </dgm:pt>
    <dgm:pt modelId="{0EA2BDFB-D50E-414C-A5F0-00F1FD6D0B1A}" type="parTrans" cxnId="{F0D544E1-F9E9-4EC8-9CCA-34403E88C752}">
      <dgm:prSet/>
      <dgm:spPr>
        <a:ln w="254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C47DEED8-92B4-4FC2-878A-B025A07742B6}" type="sibTrans" cxnId="{F0D544E1-F9E9-4EC8-9CCA-34403E88C752}">
      <dgm:prSet/>
      <dgm:spPr/>
      <dgm:t>
        <a:bodyPr/>
        <a:lstStyle/>
        <a:p>
          <a:endParaRPr lang="en-US"/>
        </a:p>
      </dgm:t>
    </dgm:pt>
    <dgm:pt modelId="{B589F9A4-7950-4797-BB5C-B5E86DE8E8FC}">
      <dgm:prSet phldrT="[Text]"/>
      <dgm:spPr/>
      <dgm:t>
        <a:bodyPr/>
        <a:lstStyle/>
        <a:p>
          <a:r>
            <a:rPr lang="en-US" dirty="0" err="1" smtClean="0"/>
            <a:t>Literasi</a:t>
          </a:r>
          <a:r>
            <a:rPr lang="en-US" dirty="0" smtClean="0"/>
            <a:t> </a:t>
          </a:r>
          <a:r>
            <a:rPr lang="en-US" dirty="0" err="1" smtClean="0"/>
            <a:t>Maklumat</a:t>
          </a:r>
          <a:endParaRPr lang="en-US" dirty="0"/>
        </a:p>
      </dgm:t>
    </dgm:pt>
    <dgm:pt modelId="{1B252345-653B-4257-BCCC-BC75ACB569AB}" type="parTrans" cxnId="{52EDA21F-7B02-42C9-8391-4C9650BAEB5A}">
      <dgm:prSet/>
      <dgm:spPr>
        <a:ln w="254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BF913C0E-80FB-4150-9FBB-EE2F72F9E094}" type="sibTrans" cxnId="{52EDA21F-7B02-42C9-8391-4C9650BAEB5A}">
      <dgm:prSet/>
      <dgm:spPr/>
      <dgm:t>
        <a:bodyPr/>
        <a:lstStyle/>
        <a:p>
          <a:endParaRPr lang="en-US"/>
        </a:p>
      </dgm:t>
    </dgm:pt>
    <dgm:pt modelId="{8DAB5F69-7BC8-4723-B537-A4C8BA8E6CE5}">
      <dgm:prSet phldrT="[Text]"/>
      <dgm:spPr/>
      <dgm:t>
        <a:bodyPr/>
        <a:lstStyle/>
        <a:p>
          <a:r>
            <a:rPr lang="en-US" dirty="0" smtClean="0"/>
            <a:t>Program &amp; </a:t>
          </a:r>
          <a:r>
            <a:rPr lang="en-US" dirty="0" err="1" smtClean="0"/>
            <a:t>Aktiviti</a:t>
          </a:r>
          <a:r>
            <a:rPr lang="en-US" dirty="0" smtClean="0"/>
            <a:t> PSS</a:t>
          </a:r>
          <a:endParaRPr lang="en-US" dirty="0"/>
        </a:p>
      </dgm:t>
    </dgm:pt>
    <dgm:pt modelId="{65AD0852-6B1E-449D-AE86-C6B380BEE52C}" type="parTrans" cxnId="{040A1606-8EBC-449E-B30D-73AA498F2B85}">
      <dgm:prSet/>
      <dgm:spPr>
        <a:ln w="254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CCC79E0F-0C6E-45CA-B150-1D250EFAAD3E}" type="sibTrans" cxnId="{040A1606-8EBC-449E-B30D-73AA498F2B85}">
      <dgm:prSet/>
      <dgm:spPr/>
      <dgm:t>
        <a:bodyPr/>
        <a:lstStyle/>
        <a:p>
          <a:endParaRPr lang="en-US"/>
        </a:p>
      </dgm:t>
    </dgm:pt>
    <dgm:pt modelId="{8CD31127-89A8-473D-9D4F-B33EA29F927E}">
      <dgm:prSet phldrT="[Text]"/>
      <dgm:spPr/>
      <dgm:t>
        <a:bodyPr/>
        <a:lstStyle/>
        <a:p>
          <a:r>
            <a:rPr lang="en-US" dirty="0" err="1" smtClean="0"/>
            <a:t>Galakan</a:t>
          </a:r>
          <a:r>
            <a:rPr lang="en-US" dirty="0" smtClean="0"/>
            <a:t> </a:t>
          </a:r>
          <a:r>
            <a:rPr lang="en-US" dirty="0" err="1" smtClean="0"/>
            <a:t>Membaca</a:t>
          </a:r>
          <a:endParaRPr lang="en-US" dirty="0"/>
        </a:p>
      </dgm:t>
    </dgm:pt>
    <dgm:pt modelId="{4A7B3CB0-F183-45E6-9697-DDCE484C4495}" type="parTrans" cxnId="{95E298EA-8F75-46CB-90B2-C52219B44669}">
      <dgm:prSet/>
      <dgm:spPr>
        <a:ln w="254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122F4A1A-EC01-4D64-B90D-24F5C5754337}" type="sibTrans" cxnId="{95E298EA-8F75-46CB-90B2-C52219B44669}">
      <dgm:prSet/>
      <dgm:spPr/>
      <dgm:t>
        <a:bodyPr/>
        <a:lstStyle/>
        <a:p>
          <a:endParaRPr lang="en-US"/>
        </a:p>
      </dgm:t>
    </dgm:pt>
    <dgm:pt modelId="{3BB28156-3F95-450E-832F-2540EF97BA33}" type="pres">
      <dgm:prSet presAssocID="{64F277E4-ED53-4495-9F37-A93B85B3B29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C13FDF-93D9-433F-B846-A360AE2EEDC6}" type="pres">
      <dgm:prSet presAssocID="{64F277E4-ED53-4495-9F37-A93B85B3B292}" presName="hierFlow" presStyleCnt="0"/>
      <dgm:spPr/>
    </dgm:pt>
    <dgm:pt modelId="{C8FD4300-AFB8-4ADB-BA8F-ED370D481EBC}" type="pres">
      <dgm:prSet presAssocID="{64F277E4-ED53-4495-9F37-A93B85B3B29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D523B6E-BC3E-4DE5-8B63-AAA8D1EA8922}" type="pres">
      <dgm:prSet presAssocID="{24496CF1-574B-4EE5-ABC3-1F90CBD29D86}" presName="Name17" presStyleCnt="0"/>
      <dgm:spPr/>
    </dgm:pt>
    <dgm:pt modelId="{E5E4D67F-346E-427D-BCA9-FA5BE0ABF842}" type="pres">
      <dgm:prSet presAssocID="{24496CF1-574B-4EE5-ABC3-1F90CBD29D86}" presName="level1Shape" presStyleLbl="node0" presStyleIdx="0" presStyleCnt="1" custScaleX="180615" custLinFactNeighborX="3659" custLinFactNeighborY="40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51571-8857-4F62-B277-684D3AB3EA9E}" type="pres">
      <dgm:prSet presAssocID="{24496CF1-574B-4EE5-ABC3-1F90CBD29D86}" presName="hierChild2" presStyleCnt="0"/>
      <dgm:spPr/>
    </dgm:pt>
    <dgm:pt modelId="{79432DC7-ADFF-4473-9F18-7EE15A43AFAD}" type="pres">
      <dgm:prSet presAssocID="{0EA2BDFB-D50E-414C-A5F0-00F1FD6D0B1A}" presName="Name25" presStyleLbl="parChTrans1D2" presStyleIdx="0" presStyleCnt="2"/>
      <dgm:spPr/>
      <dgm:t>
        <a:bodyPr/>
        <a:lstStyle/>
        <a:p>
          <a:endParaRPr lang="en-US"/>
        </a:p>
      </dgm:t>
    </dgm:pt>
    <dgm:pt modelId="{969A4704-44F6-49AA-AC98-6603F90CCC2B}" type="pres">
      <dgm:prSet presAssocID="{0EA2BDFB-D50E-414C-A5F0-00F1FD6D0B1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F4D64AB-6D1B-4CA4-B447-0107B981C607}" type="pres">
      <dgm:prSet presAssocID="{5732EAE4-69FE-41CE-873C-696A04239741}" presName="Name30" presStyleCnt="0"/>
      <dgm:spPr/>
    </dgm:pt>
    <dgm:pt modelId="{A5F374CD-7749-48EE-B42A-FF2EBB9A33CD}" type="pres">
      <dgm:prSet presAssocID="{5732EAE4-69FE-41CE-873C-696A04239741}" presName="level2Shape" presStyleLbl="node2" presStyleIdx="0" presStyleCnt="2" custLinFactNeighborX="-915" custLinFactNeighborY="-32922"/>
      <dgm:spPr/>
      <dgm:t>
        <a:bodyPr/>
        <a:lstStyle/>
        <a:p>
          <a:endParaRPr lang="en-US"/>
        </a:p>
      </dgm:t>
    </dgm:pt>
    <dgm:pt modelId="{F188B3F0-2C95-492A-ACCF-82B88EAFD8EB}" type="pres">
      <dgm:prSet presAssocID="{5732EAE4-69FE-41CE-873C-696A04239741}" presName="hierChild3" presStyleCnt="0"/>
      <dgm:spPr/>
    </dgm:pt>
    <dgm:pt modelId="{6D41ADA5-FCE9-43EC-9BC2-93DF2F832234}" type="pres">
      <dgm:prSet presAssocID="{65AD0852-6B1E-449D-AE86-C6B380BEE52C}" presName="Name25" presStyleLbl="parChTrans1D2" presStyleIdx="1" presStyleCnt="2"/>
      <dgm:spPr/>
      <dgm:t>
        <a:bodyPr/>
        <a:lstStyle/>
        <a:p>
          <a:endParaRPr lang="en-US"/>
        </a:p>
      </dgm:t>
    </dgm:pt>
    <dgm:pt modelId="{24DE2A1F-2656-45DB-BDD8-F7610E335569}" type="pres">
      <dgm:prSet presAssocID="{65AD0852-6B1E-449D-AE86-C6B380BEE52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324109D-9856-4701-A76F-D9D768F3BE21}" type="pres">
      <dgm:prSet presAssocID="{8DAB5F69-7BC8-4723-B537-A4C8BA8E6CE5}" presName="Name30" presStyleCnt="0"/>
      <dgm:spPr/>
    </dgm:pt>
    <dgm:pt modelId="{A903D331-028E-4E9D-B486-8BE1F9889923}" type="pres">
      <dgm:prSet presAssocID="{8DAB5F69-7BC8-4723-B537-A4C8BA8E6CE5}" presName="level2Shape" presStyleLbl="node2" presStyleIdx="1" presStyleCnt="2" custLinFactNeighborX="-914" custLinFactNeighborY="10974"/>
      <dgm:spPr/>
      <dgm:t>
        <a:bodyPr/>
        <a:lstStyle/>
        <a:p>
          <a:endParaRPr lang="en-US"/>
        </a:p>
      </dgm:t>
    </dgm:pt>
    <dgm:pt modelId="{60A00BEE-6BBE-4E13-A9B4-D01D33D6CEDF}" type="pres">
      <dgm:prSet presAssocID="{8DAB5F69-7BC8-4723-B537-A4C8BA8E6CE5}" presName="hierChild3" presStyleCnt="0"/>
      <dgm:spPr/>
    </dgm:pt>
    <dgm:pt modelId="{38472146-E1D9-48CB-98C8-92F5ADCE6112}" type="pres">
      <dgm:prSet presAssocID="{1B252345-653B-4257-BCCC-BC75ACB569AB}" presName="Name25" presStyleLbl="parChTrans1D3" presStyleIdx="0" presStyleCnt="2"/>
      <dgm:spPr/>
      <dgm:t>
        <a:bodyPr/>
        <a:lstStyle/>
        <a:p>
          <a:endParaRPr lang="en-US"/>
        </a:p>
      </dgm:t>
    </dgm:pt>
    <dgm:pt modelId="{A818BE41-2945-4AAF-9199-2BD6E536B444}" type="pres">
      <dgm:prSet presAssocID="{1B252345-653B-4257-BCCC-BC75ACB569AB}" presName="connTx" presStyleLbl="parChTrans1D3" presStyleIdx="0" presStyleCnt="2"/>
      <dgm:spPr/>
      <dgm:t>
        <a:bodyPr/>
        <a:lstStyle/>
        <a:p>
          <a:endParaRPr lang="en-US"/>
        </a:p>
      </dgm:t>
    </dgm:pt>
    <dgm:pt modelId="{8132635B-D8BB-4E26-ADD1-CCE7197270F4}" type="pres">
      <dgm:prSet presAssocID="{B589F9A4-7950-4797-BB5C-B5E86DE8E8FC}" presName="Name30" presStyleCnt="0"/>
      <dgm:spPr/>
    </dgm:pt>
    <dgm:pt modelId="{0D413B9D-1AE8-4618-B243-0FA29E8F6744}" type="pres">
      <dgm:prSet presAssocID="{B589F9A4-7950-4797-BB5C-B5E86DE8E8FC}" presName="level2Shape" presStyleLbl="node3" presStyleIdx="0" presStyleCnt="2"/>
      <dgm:spPr/>
      <dgm:t>
        <a:bodyPr/>
        <a:lstStyle/>
        <a:p>
          <a:endParaRPr lang="en-US"/>
        </a:p>
      </dgm:t>
    </dgm:pt>
    <dgm:pt modelId="{F004E2FF-CB08-48FE-81A7-18BE956E0E03}" type="pres">
      <dgm:prSet presAssocID="{B589F9A4-7950-4797-BB5C-B5E86DE8E8FC}" presName="hierChild3" presStyleCnt="0"/>
      <dgm:spPr/>
    </dgm:pt>
    <dgm:pt modelId="{AD829F06-82B3-4B5E-BADA-26A549ADCE32}" type="pres">
      <dgm:prSet presAssocID="{4A7B3CB0-F183-45E6-9697-DDCE484C4495}" presName="Name25" presStyleLbl="parChTrans1D3" presStyleIdx="1" presStyleCnt="2"/>
      <dgm:spPr/>
      <dgm:t>
        <a:bodyPr/>
        <a:lstStyle/>
        <a:p>
          <a:endParaRPr lang="en-US"/>
        </a:p>
      </dgm:t>
    </dgm:pt>
    <dgm:pt modelId="{CE3919BE-4ABB-4F53-973A-17C6B7710CBC}" type="pres">
      <dgm:prSet presAssocID="{4A7B3CB0-F183-45E6-9697-DDCE484C449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4CF4355-4A76-4753-A458-8C8E9015A7CB}" type="pres">
      <dgm:prSet presAssocID="{8CD31127-89A8-473D-9D4F-B33EA29F927E}" presName="Name30" presStyleCnt="0"/>
      <dgm:spPr/>
    </dgm:pt>
    <dgm:pt modelId="{74B2F543-53EA-4EF6-BF35-419E7E534EF0}" type="pres">
      <dgm:prSet presAssocID="{8CD31127-89A8-473D-9D4F-B33EA29F927E}" presName="level2Shape" presStyleLbl="node3" presStyleIdx="1" presStyleCnt="2"/>
      <dgm:spPr/>
      <dgm:t>
        <a:bodyPr/>
        <a:lstStyle/>
        <a:p>
          <a:endParaRPr lang="en-US"/>
        </a:p>
      </dgm:t>
    </dgm:pt>
    <dgm:pt modelId="{78C4B8E4-5ECD-467A-9D89-CDC5958BB770}" type="pres">
      <dgm:prSet presAssocID="{8CD31127-89A8-473D-9D4F-B33EA29F927E}" presName="hierChild3" presStyleCnt="0"/>
      <dgm:spPr/>
    </dgm:pt>
    <dgm:pt modelId="{5549E5D4-FF8F-441B-8BC4-FD87C6E9E83E}" type="pres">
      <dgm:prSet presAssocID="{64F277E4-ED53-4495-9F37-A93B85B3B292}" presName="bgShapesFlow" presStyleCnt="0"/>
      <dgm:spPr/>
    </dgm:pt>
  </dgm:ptLst>
  <dgm:cxnLst>
    <dgm:cxn modelId="{79C28E45-EEC2-4682-8251-DC44E690AAC7}" type="presOf" srcId="{1B252345-653B-4257-BCCC-BC75ACB569AB}" destId="{38472146-E1D9-48CB-98C8-92F5ADCE6112}" srcOrd="0" destOrd="0" presId="urn:microsoft.com/office/officeart/2005/8/layout/hierarchy5"/>
    <dgm:cxn modelId="{10A01D30-3D7A-41EF-ACCA-5A3D8C2852C5}" type="presOf" srcId="{24496CF1-574B-4EE5-ABC3-1F90CBD29D86}" destId="{E5E4D67F-346E-427D-BCA9-FA5BE0ABF842}" srcOrd="0" destOrd="0" presId="urn:microsoft.com/office/officeart/2005/8/layout/hierarchy5"/>
    <dgm:cxn modelId="{6766F368-97C0-4AF2-BF3C-C533D4D028A6}" type="presOf" srcId="{8CD31127-89A8-473D-9D4F-B33EA29F927E}" destId="{74B2F543-53EA-4EF6-BF35-419E7E534EF0}" srcOrd="0" destOrd="0" presId="urn:microsoft.com/office/officeart/2005/8/layout/hierarchy5"/>
    <dgm:cxn modelId="{040A1606-8EBC-449E-B30D-73AA498F2B85}" srcId="{24496CF1-574B-4EE5-ABC3-1F90CBD29D86}" destId="{8DAB5F69-7BC8-4723-B537-A4C8BA8E6CE5}" srcOrd="1" destOrd="0" parTransId="{65AD0852-6B1E-449D-AE86-C6B380BEE52C}" sibTransId="{CCC79E0F-0C6E-45CA-B150-1D250EFAAD3E}"/>
    <dgm:cxn modelId="{61CDF3DB-9EEB-4648-BA9C-8D247BE9D39B}" type="presOf" srcId="{0EA2BDFB-D50E-414C-A5F0-00F1FD6D0B1A}" destId="{969A4704-44F6-49AA-AC98-6603F90CCC2B}" srcOrd="1" destOrd="0" presId="urn:microsoft.com/office/officeart/2005/8/layout/hierarchy5"/>
    <dgm:cxn modelId="{6C3C5783-1E41-41F2-AD87-B14FD373B12A}" type="presOf" srcId="{65AD0852-6B1E-449D-AE86-C6B380BEE52C}" destId="{6D41ADA5-FCE9-43EC-9BC2-93DF2F832234}" srcOrd="0" destOrd="0" presId="urn:microsoft.com/office/officeart/2005/8/layout/hierarchy5"/>
    <dgm:cxn modelId="{BCCAEBCC-6289-47E4-A9B4-287917AAB306}" type="presOf" srcId="{65AD0852-6B1E-449D-AE86-C6B380BEE52C}" destId="{24DE2A1F-2656-45DB-BDD8-F7610E335569}" srcOrd="1" destOrd="0" presId="urn:microsoft.com/office/officeart/2005/8/layout/hierarchy5"/>
    <dgm:cxn modelId="{40EC37C7-83AA-4F51-AA8D-79603CF709A7}" type="presOf" srcId="{1B252345-653B-4257-BCCC-BC75ACB569AB}" destId="{A818BE41-2945-4AAF-9199-2BD6E536B444}" srcOrd="1" destOrd="0" presId="urn:microsoft.com/office/officeart/2005/8/layout/hierarchy5"/>
    <dgm:cxn modelId="{FB9DBD11-A1E5-4D8B-AB43-29EACE516990}" type="presOf" srcId="{0EA2BDFB-D50E-414C-A5F0-00F1FD6D0B1A}" destId="{79432DC7-ADFF-4473-9F18-7EE15A43AFAD}" srcOrd="0" destOrd="0" presId="urn:microsoft.com/office/officeart/2005/8/layout/hierarchy5"/>
    <dgm:cxn modelId="{F0D544E1-F9E9-4EC8-9CCA-34403E88C752}" srcId="{24496CF1-574B-4EE5-ABC3-1F90CBD29D86}" destId="{5732EAE4-69FE-41CE-873C-696A04239741}" srcOrd="0" destOrd="0" parTransId="{0EA2BDFB-D50E-414C-A5F0-00F1FD6D0B1A}" sibTransId="{C47DEED8-92B4-4FC2-878A-B025A07742B6}"/>
    <dgm:cxn modelId="{F2E66894-2C66-4FC5-A506-FD481BC3933C}" type="presOf" srcId="{B589F9A4-7950-4797-BB5C-B5E86DE8E8FC}" destId="{0D413B9D-1AE8-4618-B243-0FA29E8F6744}" srcOrd="0" destOrd="0" presId="urn:microsoft.com/office/officeart/2005/8/layout/hierarchy5"/>
    <dgm:cxn modelId="{3402DEB3-9D64-4D8E-B7AD-019A473ECFF6}" type="presOf" srcId="{64F277E4-ED53-4495-9F37-A93B85B3B292}" destId="{3BB28156-3F95-450E-832F-2540EF97BA33}" srcOrd="0" destOrd="0" presId="urn:microsoft.com/office/officeart/2005/8/layout/hierarchy5"/>
    <dgm:cxn modelId="{52EDA21F-7B02-42C9-8391-4C9650BAEB5A}" srcId="{8DAB5F69-7BC8-4723-B537-A4C8BA8E6CE5}" destId="{B589F9A4-7950-4797-BB5C-B5E86DE8E8FC}" srcOrd="0" destOrd="0" parTransId="{1B252345-653B-4257-BCCC-BC75ACB569AB}" sibTransId="{BF913C0E-80FB-4150-9FBB-EE2F72F9E094}"/>
    <dgm:cxn modelId="{95E298EA-8F75-46CB-90B2-C52219B44669}" srcId="{8DAB5F69-7BC8-4723-B537-A4C8BA8E6CE5}" destId="{8CD31127-89A8-473D-9D4F-B33EA29F927E}" srcOrd="1" destOrd="0" parTransId="{4A7B3CB0-F183-45E6-9697-DDCE484C4495}" sibTransId="{122F4A1A-EC01-4D64-B90D-24F5C5754337}"/>
    <dgm:cxn modelId="{DAFD2FB2-5D78-4B93-A680-04A1EE867619}" type="presOf" srcId="{4A7B3CB0-F183-45E6-9697-DDCE484C4495}" destId="{CE3919BE-4ABB-4F53-973A-17C6B7710CBC}" srcOrd="1" destOrd="0" presId="urn:microsoft.com/office/officeart/2005/8/layout/hierarchy5"/>
    <dgm:cxn modelId="{8E15F18A-26C4-4FC8-9500-F20306BAB999}" srcId="{64F277E4-ED53-4495-9F37-A93B85B3B292}" destId="{24496CF1-574B-4EE5-ABC3-1F90CBD29D86}" srcOrd="0" destOrd="0" parTransId="{C06BFF02-A307-4B2F-9B33-482925839235}" sibTransId="{39E551DC-8A05-4381-9268-8FC78B4A1051}"/>
    <dgm:cxn modelId="{AD18F66C-EE18-413A-8C3B-3AAEA9AA10DB}" type="presOf" srcId="{5732EAE4-69FE-41CE-873C-696A04239741}" destId="{A5F374CD-7749-48EE-B42A-FF2EBB9A33CD}" srcOrd="0" destOrd="0" presId="urn:microsoft.com/office/officeart/2005/8/layout/hierarchy5"/>
    <dgm:cxn modelId="{FBF35F4A-8156-47F1-B42C-AE0B9986E10A}" type="presOf" srcId="{4A7B3CB0-F183-45E6-9697-DDCE484C4495}" destId="{AD829F06-82B3-4B5E-BADA-26A549ADCE32}" srcOrd="0" destOrd="0" presId="urn:microsoft.com/office/officeart/2005/8/layout/hierarchy5"/>
    <dgm:cxn modelId="{9305D1DB-5DC6-4EC0-BB89-79718996ECA1}" type="presOf" srcId="{8DAB5F69-7BC8-4723-B537-A4C8BA8E6CE5}" destId="{A903D331-028E-4E9D-B486-8BE1F9889923}" srcOrd="0" destOrd="0" presId="urn:microsoft.com/office/officeart/2005/8/layout/hierarchy5"/>
    <dgm:cxn modelId="{E2A3A4A7-4DE2-49F7-871A-CEE48EB85A1F}" type="presParOf" srcId="{3BB28156-3F95-450E-832F-2540EF97BA33}" destId="{37C13FDF-93D9-433F-B846-A360AE2EEDC6}" srcOrd="0" destOrd="0" presId="urn:microsoft.com/office/officeart/2005/8/layout/hierarchy5"/>
    <dgm:cxn modelId="{B0CACC56-6BAA-4614-B158-7375835DE21C}" type="presParOf" srcId="{37C13FDF-93D9-433F-B846-A360AE2EEDC6}" destId="{C8FD4300-AFB8-4ADB-BA8F-ED370D481EBC}" srcOrd="0" destOrd="0" presId="urn:microsoft.com/office/officeart/2005/8/layout/hierarchy5"/>
    <dgm:cxn modelId="{3CF516FD-A250-4F3D-A621-210D8C69405D}" type="presParOf" srcId="{C8FD4300-AFB8-4ADB-BA8F-ED370D481EBC}" destId="{DD523B6E-BC3E-4DE5-8B63-AAA8D1EA8922}" srcOrd="0" destOrd="0" presId="urn:microsoft.com/office/officeart/2005/8/layout/hierarchy5"/>
    <dgm:cxn modelId="{A4DCB3AA-DE94-43D6-B77F-8A7949DEF668}" type="presParOf" srcId="{DD523B6E-BC3E-4DE5-8B63-AAA8D1EA8922}" destId="{E5E4D67F-346E-427D-BCA9-FA5BE0ABF842}" srcOrd="0" destOrd="0" presId="urn:microsoft.com/office/officeart/2005/8/layout/hierarchy5"/>
    <dgm:cxn modelId="{4237B148-AE4F-46F8-A6CE-F37B7953B5C1}" type="presParOf" srcId="{DD523B6E-BC3E-4DE5-8B63-AAA8D1EA8922}" destId="{1B851571-8857-4F62-B277-684D3AB3EA9E}" srcOrd="1" destOrd="0" presId="urn:microsoft.com/office/officeart/2005/8/layout/hierarchy5"/>
    <dgm:cxn modelId="{98472874-46A2-42A0-9AED-10C1F67C5D0D}" type="presParOf" srcId="{1B851571-8857-4F62-B277-684D3AB3EA9E}" destId="{79432DC7-ADFF-4473-9F18-7EE15A43AFAD}" srcOrd="0" destOrd="0" presId="urn:microsoft.com/office/officeart/2005/8/layout/hierarchy5"/>
    <dgm:cxn modelId="{9B11EAEF-1B58-4C05-A30E-31D3C62F7F66}" type="presParOf" srcId="{79432DC7-ADFF-4473-9F18-7EE15A43AFAD}" destId="{969A4704-44F6-49AA-AC98-6603F90CCC2B}" srcOrd="0" destOrd="0" presId="urn:microsoft.com/office/officeart/2005/8/layout/hierarchy5"/>
    <dgm:cxn modelId="{3F3946F7-0BFA-4D29-B60E-A7B513B625E2}" type="presParOf" srcId="{1B851571-8857-4F62-B277-684D3AB3EA9E}" destId="{2F4D64AB-6D1B-4CA4-B447-0107B981C607}" srcOrd="1" destOrd="0" presId="urn:microsoft.com/office/officeart/2005/8/layout/hierarchy5"/>
    <dgm:cxn modelId="{531BACA8-F03B-4DD8-BF9D-840B9E49EF4F}" type="presParOf" srcId="{2F4D64AB-6D1B-4CA4-B447-0107B981C607}" destId="{A5F374CD-7749-48EE-B42A-FF2EBB9A33CD}" srcOrd="0" destOrd="0" presId="urn:microsoft.com/office/officeart/2005/8/layout/hierarchy5"/>
    <dgm:cxn modelId="{CD5C112E-04EF-4535-9110-3E5526238493}" type="presParOf" srcId="{2F4D64AB-6D1B-4CA4-B447-0107B981C607}" destId="{F188B3F0-2C95-492A-ACCF-82B88EAFD8EB}" srcOrd="1" destOrd="0" presId="urn:microsoft.com/office/officeart/2005/8/layout/hierarchy5"/>
    <dgm:cxn modelId="{8339C2C9-9226-41CC-8FA0-426CEB814139}" type="presParOf" srcId="{1B851571-8857-4F62-B277-684D3AB3EA9E}" destId="{6D41ADA5-FCE9-43EC-9BC2-93DF2F832234}" srcOrd="2" destOrd="0" presId="urn:microsoft.com/office/officeart/2005/8/layout/hierarchy5"/>
    <dgm:cxn modelId="{EB149339-F652-493B-824F-BFACD6734942}" type="presParOf" srcId="{6D41ADA5-FCE9-43EC-9BC2-93DF2F832234}" destId="{24DE2A1F-2656-45DB-BDD8-F7610E335569}" srcOrd="0" destOrd="0" presId="urn:microsoft.com/office/officeart/2005/8/layout/hierarchy5"/>
    <dgm:cxn modelId="{84CB2E5B-D641-4866-8E8A-0EECF66EDE8C}" type="presParOf" srcId="{1B851571-8857-4F62-B277-684D3AB3EA9E}" destId="{4324109D-9856-4701-A76F-D9D768F3BE21}" srcOrd="3" destOrd="0" presId="urn:microsoft.com/office/officeart/2005/8/layout/hierarchy5"/>
    <dgm:cxn modelId="{F7737A76-876B-4355-88EE-5DB26FA1E97E}" type="presParOf" srcId="{4324109D-9856-4701-A76F-D9D768F3BE21}" destId="{A903D331-028E-4E9D-B486-8BE1F9889923}" srcOrd="0" destOrd="0" presId="urn:microsoft.com/office/officeart/2005/8/layout/hierarchy5"/>
    <dgm:cxn modelId="{497BFCE1-4CAC-4808-9834-C883F556425C}" type="presParOf" srcId="{4324109D-9856-4701-A76F-D9D768F3BE21}" destId="{60A00BEE-6BBE-4E13-A9B4-D01D33D6CEDF}" srcOrd="1" destOrd="0" presId="urn:microsoft.com/office/officeart/2005/8/layout/hierarchy5"/>
    <dgm:cxn modelId="{7074DB96-8BCF-4283-B758-4E2CC9EBFAEE}" type="presParOf" srcId="{60A00BEE-6BBE-4E13-A9B4-D01D33D6CEDF}" destId="{38472146-E1D9-48CB-98C8-92F5ADCE6112}" srcOrd="0" destOrd="0" presId="urn:microsoft.com/office/officeart/2005/8/layout/hierarchy5"/>
    <dgm:cxn modelId="{F042B783-99C3-41A6-9F27-95EB3AB254E9}" type="presParOf" srcId="{38472146-E1D9-48CB-98C8-92F5ADCE6112}" destId="{A818BE41-2945-4AAF-9199-2BD6E536B444}" srcOrd="0" destOrd="0" presId="urn:microsoft.com/office/officeart/2005/8/layout/hierarchy5"/>
    <dgm:cxn modelId="{C70318FE-8E62-4015-9A9B-6E18CBCB3D5E}" type="presParOf" srcId="{60A00BEE-6BBE-4E13-A9B4-D01D33D6CEDF}" destId="{8132635B-D8BB-4E26-ADD1-CCE7197270F4}" srcOrd="1" destOrd="0" presId="urn:microsoft.com/office/officeart/2005/8/layout/hierarchy5"/>
    <dgm:cxn modelId="{F9EB720D-F8D5-4BB2-AAB1-B9F94E2AB4F4}" type="presParOf" srcId="{8132635B-D8BB-4E26-ADD1-CCE7197270F4}" destId="{0D413B9D-1AE8-4618-B243-0FA29E8F6744}" srcOrd="0" destOrd="0" presId="urn:microsoft.com/office/officeart/2005/8/layout/hierarchy5"/>
    <dgm:cxn modelId="{A1E26751-0ACF-4013-AA58-2A7324D1A1C0}" type="presParOf" srcId="{8132635B-D8BB-4E26-ADD1-CCE7197270F4}" destId="{F004E2FF-CB08-48FE-81A7-18BE956E0E03}" srcOrd="1" destOrd="0" presId="urn:microsoft.com/office/officeart/2005/8/layout/hierarchy5"/>
    <dgm:cxn modelId="{EBA827ED-A8C0-42BA-B617-AAF10D153698}" type="presParOf" srcId="{60A00BEE-6BBE-4E13-A9B4-D01D33D6CEDF}" destId="{AD829F06-82B3-4B5E-BADA-26A549ADCE32}" srcOrd="2" destOrd="0" presId="urn:microsoft.com/office/officeart/2005/8/layout/hierarchy5"/>
    <dgm:cxn modelId="{379EA048-07B5-4586-A02D-00BB77C6C795}" type="presParOf" srcId="{AD829F06-82B3-4B5E-BADA-26A549ADCE32}" destId="{CE3919BE-4ABB-4F53-973A-17C6B7710CBC}" srcOrd="0" destOrd="0" presId="urn:microsoft.com/office/officeart/2005/8/layout/hierarchy5"/>
    <dgm:cxn modelId="{AA2382C8-0CD5-426B-8FAE-CBCB07E0005A}" type="presParOf" srcId="{60A00BEE-6BBE-4E13-A9B4-D01D33D6CEDF}" destId="{14CF4355-4A76-4753-A458-8C8E9015A7CB}" srcOrd="3" destOrd="0" presId="urn:microsoft.com/office/officeart/2005/8/layout/hierarchy5"/>
    <dgm:cxn modelId="{510FBFF5-32F9-41C4-8CCC-AF630703EA55}" type="presParOf" srcId="{14CF4355-4A76-4753-A458-8C8E9015A7CB}" destId="{74B2F543-53EA-4EF6-BF35-419E7E534EF0}" srcOrd="0" destOrd="0" presId="urn:microsoft.com/office/officeart/2005/8/layout/hierarchy5"/>
    <dgm:cxn modelId="{33797A67-D4A1-48B9-B550-DFE51D224C73}" type="presParOf" srcId="{14CF4355-4A76-4753-A458-8C8E9015A7CB}" destId="{78C4B8E4-5ECD-467A-9D89-CDC5958BB770}" srcOrd="1" destOrd="0" presId="urn:microsoft.com/office/officeart/2005/8/layout/hierarchy5"/>
    <dgm:cxn modelId="{78C73A9B-D585-4625-B68A-3438900BF3BE}" type="presParOf" srcId="{3BB28156-3F95-450E-832F-2540EF97BA33}" destId="{5549E5D4-FF8F-441B-8BC4-FD87C6E9E83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FBA9D-22C5-42C6-8340-5D84D66A0992}" type="doc">
      <dgm:prSet loTypeId="urn:microsoft.com/office/officeart/2005/8/layout/venn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070373FF-2487-4D6B-AB97-BFD7DF881114}">
      <dgm:prSet phldrT="[Text]" custT="1"/>
      <dgm:spPr>
        <a:xfrm>
          <a:off x="2874749" y="23398"/>
          <a:ext cx="4825466" cy="3801719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MY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0B92E49-41D7-475F-9007-01E1540AFA36}" type="parTrans" cxnId="{EA869630-ED77-4BD5-90E9-DF1459E89447}">
      <dgm:prSet/>
      <dgm:spPr/>
      <dgm:t>
        <a:bodyPr/>
        <a:lstStyle/>
        <a:p>
          <a:endParaRPr lang="en-MY"/>
        </a:p>
      </dgm:t>
    </dgm:pt>
    <dgm:pt modelId="{D7E419C3-6A39-4516-AA5B-0255802F47C7}" type="sibTrans" cxnId="{EA869630-ED77-4BD5-90E9-DF1459E89447}">
      <dgm:prSet/>
      <dgm:spPr/>
      <dgm:t>
        <a:bodyPr/>
        <a:lstStyle/>
        <a:p>
          <a:endParaRPr lang="en-MY"/>
        </a:p>
      </dgm:t>
    </dgm:pt>
    <dgm:pt modelId="{37E02A7D-1A8A-4A02-AE4E-98F8E65EC9C8}">
      <dgm:prSet phldrT="[Text]" custT="1"/>
      <dgm:spPr>
        <a:xfrm>
          <a:off x="3477932" y="957312"/>
          <a:ext cx="3619099" cy="2906000"/>
        </a:xfrm>
        <a:prstGeom prst="ellips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MY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034A4A-54BC-4400-ACFA-FEB62DC35152}" type="parTrans" cxnId="{8B780932-0CDB-4EA3-B643-E2FD5232DF85}">
      <dgm:prSet/>
      <dgm:spPr/>
      <dgm:t>
        <a:bodyPr/>
        <a:lstStyle/>
        <a:p>
          <a:endParaRPr lang="en-MY"/>
        </a:p>
      </dgm:t>
    </dgm:pt>
    <dgm:pt modelId="{6D9CC042-A6FD-48CE-8518-9A52660B1304}" type="sibTrans" cxnId="{8B780932-0CDB-4EA3-B643-E2FD5232DF85}">
      <dgm:prSet/>
      <dgm:spPr/>
      <dgm:t>
        <a:bodyPr/>
        <a:lstStyle/>
        <a:p>
          <a:endParaRPr lang="en-MY"/>
        </a:p>
      </dgm:t>
    </dgm:pt>
    <dgm:pt modelId="{01FA91C8-6025-43C4-B728-B1C5DE4E71FF}">
      <dgm:prSet phldrT="[Text]" custT="1"/>
      <dgm:spPr>
        <a:xfrm>
          <a:off x="4081115" y="1927699"/>
          <a:ext cx="2412733" cy="1937333"/>
        </a:xfrm>
        <a:prstGeom prst="ellips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MY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7DFAE80-BCAE-4AAC-9183-BF395A77D3CA}" type="parTrans" cxnId="{CF33835D-1616-47AC-B7EE-50B4D3DF181B}">
      <dgm:prSet/>
      <dgm:spPr/>
      <dgm:t>
        <a:bodyPr/>
        <a:lstStyle/>
        <a:p>
          <a:endParaRPr lang="en-MY"/>
        </a:p>
      </dgm:t>
    </dgm:pt>
    <dgm:pt modelId="{53235770-C2B1-4BF6-833B-2F9C1060E337}" type="sibTrans" cxnId="{CF33835D-1616-47AC-B7EE-50B4D3DF181B}">
      <dgm:prSet/>
      <dgm:spPr/>
      <dgm:t>
        <a:bodyPr/>
        <a:lstStyle/>
        <a:p>
          <a:endParaRPr lang="en-MY"/>
        </a:p>
      </dgm:t>
    </dgm:pt>
    <dgm:pt modelId="{22B51B14-40B9-4262-8A17-EBE546EE8178}" type="pres">
      <dgm:prSet presAssocID="{8CEFBA9D-22C5-42C6-8340-5D84D66A099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AC45BD-F8EB-4F38-B43F-1740A2F72A57}" type="pres">
      <dgm:prSet presAssocID="{8CEFBA9D-22C5-42C6-8340-5D84D66A0992}" presName="comp1" presStyleCnt="0"/>
      <dgm:spPr/>
      <dgm:t>
        <a:bodyPr/>
        <a:lstStyle/>
        <a:p>
          <a:endParaRPr lang="en-US"/>
        </a:p>
      </dgm:t>
    </dgm:pt>
    <dgm:pt modelId="{452820BA-4B34-4F6E-9924-66BC5A4DFDC9}" type="pres">
      <dgm:prSet presAssocID="{8CEFBA9D-22C5-42C6-8340-5D84D66A0992}" presName="circle1" presStyleLbl="node1" presStyleIdx="0" presStyleCnt="3" custScaleX="124098" custScaleY="97770"/>
      <dgm:spPr/>
      <dgm:t>
        <a:bodyPr/>
        <a:lstStyle/>
        <a:p>
          <a:endParaRPr lang="en-MY"/>
        </a:p>
      </dgm:t>
    </dgm:pt>
    <dgm:pt modelId="{09105274-6B52-4BC9-849D-D9E5ED070157}" type="pres">
      <dgm:prSet presAssocID="{8CEFBA9D-22C5-42C6-8340-5D84D66A099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A7D508-F84D-4D99-976B-2CC5133665BD}" type="pres">
      <dgm:prSet presAssocID="{8CEFBA9D-22C5-42C6-8340-5D84D66A0992}" presName="comp2" presStyleCnt="0"/>
      <dgm:spPr/>
      <dgm:t>
        <a:bodyPr/>
        <a:lstStyle/>
        <a:p>
          <a:endParaRPr lang="en-US"/>
        </a:p>
      </dgm:t>
    </dgm:pt>
    <dgm:pt modelId="{4B53BD07-B1CB-4980-ADC5-17AAC39AB153}" type="pres">
      <dgm:prSet presAssocID="{8CEFBA9D-22C5-42C6-8340-5D84D66A0992}" presName="circle2" presStyleLbl="node1" presStyleIdx="1" presStyleCnt="3" custScaleX="132933" custScaleY="112610" custLinFactNeighborX="-484"/>
      <dgm:spPr/>
      <dgm:t>
        <a:bodyPr/>
        <a:lstStyle/>
        <a:p>
          <a:endParaRPr lang="en-MY"/>
        </a:p>
      </dgm:t>
    </dgm:pt>
    <dgm:pt modelId="{0A0EF8A2-54A3-435D-9498-CFC29E049112}" type="pres">
      <dgm:prSet presAssocID="{8CEFBA9D-22C5-42C6-8340-5D84D66A099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263CFD4-C301-4875-BDA3-90E3A021A839}" type="pres">
      <dgm:prSet presAssocID="{8CEFBA9D-22C5-42C6-8340-5D84D66A0992}" presName="comp3" presStyleCnt="0"/>
      <dgm:spPr/>
      <dgm:t>
        <a:bodyPr/>
        <a:lstStyle/>
        <a:p>
          <a:endParaRPr lang="en-US"/>
        </a:p>
      </dgm:t>
    </dgm:pt>
    <dgm:pt modelId="{C8F33AE9-9CDB-4A23-AA36-8635657A37B8}" type="pres">
      <dgm:prSet presAssocID="{8CEFBA9D-22C5-42C6-8340-5D84D66A0992}" presName="circle3" presStyleLbl="node1" presStyleIdx="2" presStyleCnt="3" custScaleX="139394" custScaleY="119693"/>
      <dgm:spPr/>
      <dgm:t>
        <a:bodyPr/>
        <a:lstStyle/>
        <a:p>
          <a:endParaRPr lang="en-US"/>
        </a:p>
      </dgm:t>
    </dgm:pt>
    <dgm:pt modelId="{C78919FE-F669-4CBC-A608-953ABD57A134}" type="pres">
      <dgm:prSet presAssocID="{8CEFBA9D-22C5-42C6-8340-5D84D66A099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8FC81E-5DC0-4950-B1BD-B1C9C60845A3}" type="presOf" srcId="{37E02A7D-1A8A-4A02-AE4E-98F8E65EC9C8}" destId="{4B53BD07-B1CB-4980-ADC5-17AAC39AB153}" srcOrd="0" destOrd="0" presId="urn:microsoft.com/office/officeart/2005/8/layout/venn2"/>
    <dgm:cxn modelId="{06B6FB67-1BC6-41BB-B59D-568A466D0841}" type="presOf" srcId="{8CEFBA9D-22C5-42C6-8340-5D84D66A0992}" destId="{22B51B14-40B9-4262-8A17-EBE546EE8178}" srcOrd="0" destOrd="0" presId="urn:microsoft.com/office/officeart/2005/8/layout/venn2"/>
    <dgm:cxn modelId="{CF33835D-1616-47AC-B7EE-50B4D3DF181B}" srcId="{8CEFBA9D-22C5-42C6-8340-5D84D66A0992}" destId="{01FA91C8-6025-43C4-B728-B1C5DE4E71FF}" srcOrd="2" destOrd="0" parTransId="{B7DFAE80-BCAE-4AAC-9183-BF395A77D3CA}" sibTransId="{53235770-C2B1-4BF6-833B-2F9C1060E337}"/>
    <dgm:cxn modelId="{BDF826A8-E75C-49F0-AFF4-A5BCDA78D8DD}" type="presOf" srcId="{070373FF-2487-4D6B-AB97-BFD7DF881114}" destId="{452820BA-4B34-4F6E-9924-66BC5A4DFDC9}" srcOrd="0" destOrd="0" presId="urn:microsoft.com/office/officeart/2005/8/layout/venn2"/>
    <dgm:cxn modelId="{8B780932-0CDB-4EA3-B643-E2FD5232DF85}" srcId="{8CEFBA9D-22C5-42C6-8340-5D84D66A0992}" destId="{37E02A7D-1A8A-4A02-AE4E-98F8E65EC9C8}" srcOrd="1" destOrd="0" parTransId="{99034A4A-54BC-4400-ACFA-FEB62DC35152}" sibTransId="{6D9CC042-A6FD-48CE-8518-9A52660B1304}"/>
    <dgm:cxn modelId="{2A24C1E2-5B49-490C-9A53-DD281BE6BA9E}" type="presOf" srcId="{01FA91C8-6025-43C4-B728-B1C5DE4E71FF}" destId="{C8F33AE9-9CDB-4A23-AA36-8635657A37B8}" srcOrd="0" destOrd="0" presId="urn:microsoft.com/office/officeart/2005/8/layout/venn2"/>
    <dgm:cxn modelId="{E24B09C0-DC55-4CEF-B6DA-90FBEDC53E33}" type="presOf" srcId="{070373FF-2487-4D6B-AB97-BFD7DF881114}" destId="{09105274-6B52-4BC9-849D-D9E5ED070157}" srcOrd="1" destOrd="0" presId="urn:microsoft.com/office/officeart/2005/8/layout/venn2"/>
    <dgm:cxn modelId="{EA869630-ED77-4BD5-90E9-DF1459E89447}" srcId="{8CEFBA9D-22C5-42C6-8340-5D84D66A0992}" destId="{070373FF-2487-4D6B-AB97-BFD7DF881114}" srcOrd="0" destOrd="0" parTransId="{80B92E49-41D7-475F-9007-01E1540AFA36}" sibTransId="{D7E419C3-6A39-4516-AA5B-0255802F47C7}"/>
    <dgm:cxn modelId="{8E526FF2-B55A-41EC-9EA0-31AFE96A651A}" type="presOf" srcId="{01FA91C8-6025-43C4-B728-B1C5DE4E71FF}" destId="{C78919FE-F669-4CBC-A608-953ABD57A134}" srcOrd="1" destOrd="0" presId="urn:microsoft.com/office/officeart/2005/8/layout/venn2"/>
    <dgm:cxn modelId="{59AC3D52-228D-4CF9-AA86-DA1B7D9A50BF}" type="presOf" srcId="{37E02A7D-1A8A-4A02-AE4E-98F8E65EC9C8}" destId="{0A0EF8A2-54A3-435D-9498-CFC29E049112}" srcOrd="1" destOrd="0" presId="urn:microsoft.com/office/officeart/2005/8/layout/venn2"/>
    <dgm:cxn modelId="{0C89B463-485E-4A9B-BE7E-6F7CD48EF362}" type="presParOf" srcId="{22B51B14-40B9-4262-8A17-EBE546EE8178}" destId="{38AC45BD-F8EB-4F38-B43F-1740A2F72A57}" srcOrd="0" destOrd="0" presId="urn:microsoft.com/office/officeart/2005/8/layout/venn2"/>
    <dgm:cxn modelId="{9D553BA3-84D9-47A9-8924-DE3C7FBD7F50}" type="presParOf" srcId="{38AC45BD-F8EB-4F38-B43F-1740A2F72A57}" destId="{452820BA-4B34-4F6E-9924-66BC5A4DFDC9}" srcOrd="0" destOrd="0" presId="urn:microsoft.com/office/officeart/2005/8/layout/venn2"/>
    <dgm:cxn modelId="{C63C9BC3-696E-40AC-A06F-ADE2C874BCE2}" type="presParOf" srcId="{38AC45BD-F8EB-4F38-B43F-1740A2F72A57}" destId="{09105274-6B52-4BC9-849D-D9E5ED070157}" srcOrd="1" destOrd="0" presId="urn:microsoft.com/office/officeart/2005/8/layout/venn2"/>
    <dgm:cxn modelId="{9D56B64B-0DDA-48F9-BE7A-052F21037F01}" type="presParOf" srcId="{22B51B14-40B9-4262-8A17-EBE546EE8178}" destId="{9BA7D508-F84D-4D99-976B-2CC5133665BD}" srcOrd="1" destOrd="0" presId="urn:microsoft.com/office/officeart/2005/8/layout/venn2"/>
    <dgm:cxn modelId="{773FA83A-5C2C-42A5-A4B4-A2B1B359F2FE}" type="presParOf" srcId="{9BA7D508-F84D-4D99-976B-2CC5133665BD}" destId="{4B53BD07-B1CB-4980-ADC5-17AAC39AB153}" srcOrd="0" destOrd="0" presId="urn:microsoft.com/office/officeart/2005/8/layout/venn2"/>
    <dgm:cxn modelId="{4A053223-A018-4D1B-A0B8-D3CB742A794E}" type="presParOf" srcId="{9BA7D508-F84D-4D99-976B-2CC5133665BD}" destId="{0A0EF8A2-54A3-435D-9498-CFC29E049112}" srcOrd="1" destOrd="0" presId="urn:microsoft.com/office/officeart/2005/8/layout/venn2"/>
    <dgm:cxn modelId="{5DE4B498-CEAD-4F56-AED3-3A73B104DADC}" type="presParOf" srcId="{22B51B14-40B9-4262-8A17-EBE546EE8178}" destId="{E263CFD4-C301-4875-BDA3-90E3A021A839}" srcOrd="2" destOrd="0" presId="urn:microsoft.com/office/officeart/2005/8/layout/venn2"/>
    <dgm:cxn modelId="{2F73E4E0-2B2F-453C-9DB8-C25C16E1B672}" type="presParOf" srcId="{E263CFD4-C301-4875-BDA3-90E3A021A839}" destId="{C8F33AE9-9CDB-4A23-AA36-8635657A37B8}" srcOrd="0" destOrd="0" presId="urn:microsoft.com/office/officeart/2005/8/layout/venn2"/>
    <dgm:cxn modelId="{7CF2E717-2B1C-41E9-A8CC-876A8F2B534C}" type="presParOf" srcId="{E263CFD4-C301-4875-BDA3-90E3A021A839}" destId="{C78919FE-F669-4CBC-A608-953ABD57A13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F269D-4FFF-4CDD-BC2D-14F0408CC923}" type="doc">
      <dgm:prSet loTypeId="urn:microsoft.com/office/officeart/2005/8/layout/pList2#1" loCatId="list" qsTypeId="urn:microsoft.com/office/officeart/2005/8/quickstyle/3d1" qsCatId="3D" csTypeId="urn:microsoft.com/office/officeart/2005/8/colors/colorful1#13" csCatId="colorful" phldr="1"/>
      <dgm:spPr/>
      <dgm:t>
        <a:bodyPr/>
        <a:lstStyle/>
        <a:p>
          <a:endParaRPr lang="en-MY"/>
        </a:p>
      </dgm:t>
    </dgm:pt>
    <dgm:pt modelId="{C0EFA301-29AD-43F6-8A4E-617C2E1DA902}">
      <dgm:prSet phldrT="[Text]"/>
      <dgm:spPr>
        <a:xfrm rot="10800000">
          <a:off x="259899" y="1828799"/>
          <a:ext cx="187551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Pusat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Sumber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81374CA-26AA-4126-A10A-D00BAAD933FD}" type="parTrans" cxnId="{716F4457-4300-4672-A0B6-CFBA98C6F000}">
      <dgm:prSet/>
      <dgm:spPr/>
      <dgm:t>
        <a:bodyPr/>
        <a:lstStyle/>
        <a:p>
          <a:endParaRPr lang="en-MY"/>
        </a:p>
      </dgm:t>
    </dgm:pt>
    <dgm:pt modelId="{660919E3-F978-432E-93D3-1F4FFD799B68}" type="sibTrans" cxnId="{716F4457-4300-4672-A0B6-CFBA98C6F000}">
      <dgm:prSet/>
      <dgm:spPr/>
      <dgm:t>
        <a:bodyPr/>
        <a:lstStyle/>
        <a:p>
          <a:endParaRPr lang="en-MY"/>
        </a:p>
      </dgm:t>
    </dgm:pt>
    <dgm:pt modelId="{661899BA-1DA3-4007-9081-21BB4974AE87}">
      <dgm:prSet phldrT="[Text]"/>
      <dgm:spPr>
        <a:xfrm rot="10800000">
          <a:off x="2322963" y="1828799"/>
          <a:ext cx="187551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Pusat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Akses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5240163-3D75-4198-88B6-06BAD0384E87}" type="sibTrans" cxnId="{DE82A017-ADF2-41A5-97CE-97DC5B3C10BB}">
      <dgm:prSet/>
      <dgm:spPr/>
      <dgm:t>
        <a:bodyPr/>
        <a:lstStyle/>
        <a:p>
          <a:endParaRPr lang="en-MY"/>
        </a:p>
      </dgm:t>
    </dgm:pt>
    <dgm:pt modelId="{B08DEF67-9B57-4281-834B-CF9230CB28E7}" type="parTrans" cxnId="{DE82A017-ADF2-41A5-97CE-97DC5B3C10BB}">
      <dgm:prSet/>
      <dgm:spPr/>
      <dgm:t>
        <a:bodyPr/>
        <a:lstStyle/>
        <a:p>
          <a:endParaRPr lang="en-MY"/>
        </a:p>
      </dgm:t>
    </dgm:pt>
    <dgm:pt modelId="{1F6D233F-A54D-4BFD-84CB-37FFA2E65A7E}">
      <dgm:prSet phldrT="[Text]"/>
      <dgm:spPr>
        <a:xfrm rot="10800000">
          <a:off x="4386028" y="1828799"/>
          <a:ext cx="187551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Makmal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Komputer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&amp;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Penyenggaraan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Peralatan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ICT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C6BFB0-ED3F-43BB-A38B-77D482A68FB8}" type="sibTrans" cxnId="{4D29468D-D531-45C4-89F7-082A28BD7804}">
      <dgm:prSet/>
      <dgm:spPr/>
      <dgm:t>
        <a:bodyPr/>
        <a:lstStyle/>
        <a:p>
          <a:endParaRPr lang="en-MY"/>
        </a:p>
      </dgm:t>
    </dgm:pt>
    <dgm:pt modelId="{D9E270B0-DCA6-4AED-9392-3A8156B2DCA4}" type="parTrans" cxnId="{4D29468D-D531-45C4-89F7-082A28BD7804}">
      <dgm:prSet/>
      <dgm:spPr/>
      <dgm:t>
        <a:bodyPr/>
        <a:lstStyle/>
        <a:p>
          <a:endParaRPr lang="en-MY"/>
        </a:p>
      </dgm:t>
    </dgm:pt>
    <dgm:pt modelId="{EA404811-CDAB-4F48-94CF-6F750D028FAC}">
      <dgm:prSet phldrT="[Text]"/>
      <dgm:spPr>
        <a:xfrm rot="10800000">
          <a:off x="6449092" y="1828799"/>
          <a:ext cx="187551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1BestariNet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17AD5F-2286-43A7-B371-A47871D2AAEA}" type="sibTrans" cxnId="{C1B907C0-A411-4A96-82F4-24E968DA13E5}">
      <dgm:prSet/>
      <dgm:spPr/>
      <dgm:t>
        <a:bodyPr/>
        <a:lstStyle/>
        <a:p>
          <a:endParaRPr lang="en-MY"/>
        </a:p>
      </dgm:t>
    </dgm:pt>
    <dgm:pt modelId="{19208B16-C7A6-4476-BF07-7A2476E649E9}" type="parTrans" cxnId="{C1B907C0-A411-4A96-82F4-24E968DA13E5}">
      <dgm:prSet/>
      <dgm:spPr/>
      <dgm:t>
        <a:bodyPr/>
        <a:lstStyle/>
        <a:p>
          <a:endParaRPr lang="en-MY"/>
        </a:p>
      </dgm:t>
    </dgm:pt>
    <dgm:pt modelId="{0B4FDC7D-703B-428A-8706-FD20CEFD5E20}" type="pres">
      <dgm:prSet presAssocID="{4B8F269D-4FFF-4CDD-BC2D-14F0408CC9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686F1-95DE-4BF5-8548-19FED35C9AC1}" type="pres">
      <dgm:prSet presAssocID="{4B8F269D-4FFF-4CDD-BC2D-14F0408CC923}" presName="bkgdShp" presStyleLbl="alignAccFollowNode1" presStyleIdx="0" presStyleCnt="1"/>
      <dgm:spPr>
        <a:xfrm>
          <a:off x="0" y="0"/>
          <a:ext cx="8584505" cy="1828800"/>
        </a:xfrm>
        <a:prstGeom prst="roundRect">
          <a:avLst>
            <a:gd name="adj" fmla="val 1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E3199E77-01D8-45D1-B744-7B1D2FD1AA96}" type="pres">
      <dgm:prSet presAssocID="{4B8F269D-4FFF-4CDD-BC2D-14F0408CC923}" presName="linComp" presStyleCnt="0"/>
      <dgm:spPr/>
    </dgm:pt>
    <dgm:pt modelId="{ADE1C338-DCF5-42F4-BAF3-54B6B021DF9C}" type="pres">
      <dgm:prSet presAssocID="{C0EFA301-29AD-43F6-8A4E-617C2E1DA902}" presName="compNode" presStyleCnt="0"/>
      <dgm:spPr/>
    </dgm:pt>
    <dgm:pt modelId="{F334F096-4122-450F-9D68-C498E78C98AE}" type="pres">
      <dgm:prSet presAssocID="{C0EFA301-29AD-43F6-8A4E-617C2E1DA9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1B8D307-E0DB-4848-B964-5151ADECF6E8}" type="pres">
      <dgm:prSet presAssocID="{C0EFA301-29AD-43F6-8A4E-617C2E1DA902}" presName="invisiNode" presStyleLbl="node1" presStyleIdx="0" presStyleCnt="4"/>
      <dgm:spPr/>
    </dgm:pt>
    <dgm:pt modelId="{631A978D-8AA6-4A2E-B981-77A7312BDD7F}" type="pres">
      <dgm:prSet presAssocID="{C0EFA301-29AD-43F6-8A4E-617C2E1DA902}" presName="imagNode" presStyleLbl="fgImgPlace1" presStyleIdx="0" presStyleCnt="4"/>
      <dgm:spPr>
        <a:xfrm>
          <a:off x="259899" y="243840"/>
          <a:ext cx="187551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E62C6B99-C2EA-46F7-A7D5-0E485FBA2CE7}" type="pres">
      <dgm:prSet presAssocID="{660919E3-F978-432E-93D3-1F4FFD799B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B9DBEB-26AE-40FE-A399-A9F3C63F0038}" type="pres">
      <dgm:prSet presAssocID="{661899BA-1DA3-4007-9081-21BB4974AE87}" presName="compNode" presStyleCnt="0"/>
      <dgm:spPr/>
    </dgm:pt>
    <dgm:pt modelId="{DC97E2B3-1B59-4FCA-A53D-0B03FA305413}" type="pres">
      <dgm:prSet presAssocID="{661899BA-1DA3-4007-9081-21BB4974AE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E7891C1-5620-4F19-9A57-B1E8B86458FA}" type="pres">
      <dgm:prSet presAssocID="{661899BA-1DA3-4007-9081-21BB4974AE87}" presName="invisiNode" presStyleLbl="node1" presStyleIdx="1" presStyleCnt="4"/>
      <dgm:spPr/>
    </dgm:pt>
    <dgm:pt modelId="{7522F80D-DE36-4C32-B8CA-2B0956F6EB58}" type="pres">
      <dgm:prSet presAssocID="{661899BA-1DA3-4007-9081-21BB4974AE87}" presName="imagNode" presStyleLbl="fgImgPlace1" presStyleIdx="1" presStyleCnt="4"/>
      <dgm:spPr>
        <a:xfrm>
          <a:off x="2322963" y="243840"/>
          <a:ext cx="187551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299CEB97-1F62-4F27-A967-DA9E85DD6F19}" type="pres">
      <dgm:prSet presAssocID="{E5240163-3D75-4198-88B6-06BAD0384E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149D3FE-3007-4FD6-A91F-F0D1184989C6}" type="pres">
      <dgm:prSet presAssocID="{1F6D233F-A54D-4BFD-84CB-37FFA2E65A7E}" presName="compNode" presStyleCnt="0"/>
      <dgm:spPr/>
    </dgm:pt>
    <dgm:pt modelId="{933B2B2A-BAF7-4026-ABDA-27027C57768B}" type="pres">
      <dgm:prSet presAssocID="{1F6D233F-A54D-4BFD-84CB-37FFA2E65A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1047E3C-1E76-4A84-B3D4-97B5DAEB48E7}" type="pres">
      <dgm:prSet presAssocID="{1F6D233F-A54D-4BFD-84CB-37FFA2E65A7E}" presName="invisiNode" presStyleLbl="node1" presStyleIdx="2" presStyleCnt="4"/>
      <dgm:spPr/>
    </dgm:pt>
    <dgm:pt modelId="{28CE1749-EDF6-4809-9261-B0D6A48AAC8A}" type="pres">
      <dgm:prSet presAssocID="{1F6D233F-A54D-4BFD-84CB-37FFA2E65A7E}" presName="imagNode" presStyleLbl="fgImgPlace1" presStyleIdx="2" presStyleCnt="4"/>
      <dgm:spPr>
        <a:xfrm>
          <a:off x="4386028" y="243840"/>
          <a:ext cx="187551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0C8E39D6-5020-44E0-AE8B-D884DA809EA5}" type="pres">
      <dgm:prSet presAssocID="{18C6BFB0-ED3F-43BB-A38B-77D482A68F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241428-8FF8-4508-9A02-AD4B51652145}" type="pres">
      <dgm:prSet presAssocID="{EA404811-CDAB-4F48-94CF-6F750D028FAC}" presName="compNode" presStyleCnt="0"/>
      <dgm:spPr/>
    </dgm:pt>
    <dgm:pt modelId="{8C16C8A3-E4B1-454D-B807-4C356F445C16}" type="pres">
      <dgm:prSet presAssocID="{EA404811-CDAB-4F48-94CF-6F750D028F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D78374-9C44-4252-8319-E2C9DBD8EA93}" type="pres">
      <dgm:prSet presAssocID="{EA404811-CDAB-4F48-94CF-6F750D028FAC}" presName="invisiNode" presStyleLbl="node1" presStyleIdx="3" presStyleCnt="4"/>
      <dgm:spPr/>
    </dgm:pt>
    <dgm:pt modelId="{4FAC65F6-1359-4D6A-927F-22875C15826C}" type="pres">
      <dgm:prSet presAssocID="{EA404811-CDAB-4F48-94CF-6F750D028FAC}" presName="imagNode" presStyleLbl="fgImgPlace1" presStyleIdx="3" presStyleCnt="4"/>
      <dgm:spPr>
        <a:xfrm>
          <a:off x="6449092" y="243840"/>
          <a:ext cx="187551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MY"/>
        </a:p>
      </dgm:t>
    </dgm:pt>
  </dgm:ptLst>
  <dgm:cxnLst>
    <dgm:cxn modelId="{9C13C4E8-F6FD-4C74-BF00-423B92434472}" type="presOf" srcId="{661899BA-1DA3-4007-9081-21BB4974AE87}" destId="{DC97E2B3-1B59-4FCA-A53D-0B03FA305413}" srcOrd="0" destOrd="0" presId="urn:microsoft.com/office/officeart/2005/8/layout/pList2#1"/>
    <dgm:cxn modelId="{91412116-4F16-4D63-894C-3E3EE8AF3074}" type="presOf" srcId="{C0EFA301-29AD-43F6-8A4E-617C2E1DA902}" destId="{F334F096-4122-450F-9D68-C498E78C98AE}" srcOrd="0" destOrd="0" presId="urn:microsoft.com/office/officeart/2005/8/layout/pList2#1"/>
    <dgm:cxn modelId="{635D9BB0-3F77-425F-BFAD-EC2C4D783232}" type="presOf" srcId="{4B8F269D-4FFF-4CDD-BC2D-14F0408CC923}" destId="{0B4FDC7D-703B-428A-8706-FD20CEFD5E20}" srcOrd="0" destOrd="0" presId="urn:microsoft.com/office/officeart/2005/8/layout/pList2#1"/>
    <dgm:cxn modelId="{716F4457-4300-4672-A0B6-CFBA98C6F000}" srcId="{4B8F269D-4FFF-4CDD-BC2D-14F0408CC923}" destId="{C0EFA301-29AD-43F6-8A4E-617C2E1DA902}" srcOrd="0" destOrd="0" parTransId="{681374CA-26AA-4126-A10A-D00BAAD933FD}" sibTransId="{660919E3-F978-432E-93D3-1F4FFD799B68}"/>
    <dgm:cxn modelId="{24474498-B7A2-4A45-B6A9-2B27C5CF96C6}" type="presOf" srcId="{1F6D233F-A54D-4BFD-84CB-37FFA2E65A7E}" destId="{933B2B2A-BAF7-4026-ABDA-27027C57768B}" srcOrd="0" destOrd="0" presId="urn:microsoft.com/office/officeart/2005/8/layout/pList2#1"/>
    <dgm:cxn modelId="{81CF713A-3AEC-43C8-8129-958D3E4248EA}" type="presOf" srcId="{E5240163-3D75-4198-88B6-06BAD0384E87}" destId="{299CEB97-1F62-4F27-A967-DA9E85DD6F19}" srcOrd="0" destOrd="0" presId="urn:microsoft.com/office/officeart/2005/8/layout/pList2#1"/>
    <dgm:cxn modelId="{C1B907C0-A411-4A96-82F4-24E968DA13E5}" srcId="{4B8F269D-4FFF-4CDD-BC2D-14F0408CC923}" destId="{EA404811-CDAB-4F48-94CF-6F750D028FAC}" srcOrd="3" destOrd="0" parTransId="{19208B16-C7A6-4476-BF07-7A2476E649E9}" sibTransId="{9217AD5F-2286-43A7-B371-A47871D2AAEA}"/>
    <dgm:cxn modelId="{4D29468D-D531-45C4-89F7-082A28BD7804}" srcId="{4B8F269D-4FFF-4CDD-BC2D-14F0408CC923}" destId="{1F6D233F-A54D-4BFD-84CB-37FFA2E65A7E}" srcOrd="2" destOrd="0" parTransId="{D9E270B0-DCA6-4AED-9392-3A8156B2DCA4}" sibTransId="{18C6BFB0-ED3F-43BB-A38B-77D482A68FB8}"/>
    <dgm:cxn modelId="{DD540738-A45F-42FD-9BCE-9C8B24EDC3C6}" type="presOf" srcId="{18C6BFB0-ED3F-43BB-A38B-77D482A68FB8}" destId="{0C8E39D6-5020-44E0-AE8B-D884DA809EA5}" srcOrd="0" destOrd="0" presId="urn:microsoft.com/office/officeart/2005/8/layout/pList2#1"/>
    <dgm:cxn modelId="{E0CB1C4D-7D46-4C18-8A7C-CADF809012AC}" type="presOf" srcId="{EA404811-CDAB-4F48-94CF-6F750D028FAC}" destId="{8C16C8A3-E4B1-454D-B807-4C356F445C16}" srcOrd="0" destOrd="0" presId="urn:microsoft.com/office/officeart/2005/8/layout/pList2#1"/>
    <dgm:cxn modelId="{DE82A017-ADF2-41A5-97CE-97DC5B3C10BB}" srcId="{4B8F269D-4FFF-4CDD-BC2D-14F0408CC923}" destId="{661899BA-1DA3-4007-9081-21BB4974AE87}" srcOrd="1" destOrd="0" parTransId="{B08DEF67-9B57-4281-834B-CF9230CB28E7}" sibTransId="{E5240163-3D75-4198-88B6-06BAD0384E87}"/>
    <dgm:cxn modelId="{99C8FBED-7044-413A-960A-A1A1D3CF49EE}" type="presOf" srcId="{660919E3-F978-432E-93D3-1F4FFD799B68}" destId="{E62C6B99-C2EA-46F7-A7D5-0E485FBA2CE7}" srcOrd="0" destOrd="0" presId="urn:microsoft.com/office/officeart/2005/8/layout/pList2#1"/>
    <dgm:cxn modelId="{C26FD610-0DF2-47AE-BE04-1D0FF744B3E3}" type="presParOf" srcId="{0B4FDC7D-703B-428A-8706-FD20CEFD5E20}" destId="{46D686F1-95DE-4BF5-8548-19FED35C9AC1}" srcOrd="0" destOrd="0" presId="urn:microsoft.com/office/officeart/2005/8/layout/pList2#1"/>
    <dgm:cxn modelId="{03C1A396-F390-43EE-8C9D-E6EC6DF791CB}" type="presParOf" srcId="{0B4FDC7D-703B-428A-8706-FD20CEFD5E20}" destId="{E3199E77-01D8-45D1-B744-7B1D2FD1AA96}" srcOrd="1" destOrd="0" presId="urn:microsoft.com/office/officeart/2005/8/layout/pList2#1"/>
    <dgm:cxn modelId="{2AC0886F-1D10-417A-92A3-C7096B9E3699}" type="presParOf" srcId="{E3199E77-01D8-45D1-B744-7B1D2FD1AA96}" destId="{ADE1C338-DCF5-42F4-BAF3-54B6B021DF9C}" srcOrd="0" destOrd="0" presId="urn:microsoft.com/office/officeart/2005/8/layout/pList2#1"/>
    <dgm:cxn modelId="{E7DC4DFD-C823-49C7-97C9-E7C9B6BDCC2C}" type="presParOf" srcId="{ADE1C338-DCF5-42F4-BAF3-54B6B021DF9C}" destId="{F334F096-4122-450F-9D68-C498E78C98AE}" srcOrd="0" destOrd="0" presId="urn:microsoft.com/office/officeart/2005/8/layout/pList2#1"/>
    <dgm:cxn modelId="{4056772B-4576-41C2-B009-6BC6DDE0D314}" type="presParOf" srcId="{ADE1C338-DCF5-42F4-BAF3-54B6B021DF9C}" destId="{61B8D307-E0DB-4848-B964-5151ADECF6E8}" srcOrd="1" destOrd="0" presId="urn:microsoft.com/office/officeart/2005/8/layout/pList2#1"/>
    <dgm:cxn modelId="{49C74D55-70AE-4091-97DC-DBC8E1E93E0B}" type="presParOf" srcId="{ADE1C338-DCF5-42F4-BAF3-54B6B021DF9C}" destId="{631A978D-8AA6-4A2E-B981-77A7312BDD7F}" srcOrd="2" destOrd="0" presId="urn:microsoft.com/office/officeart/2005/8/layout/pList2#1"/>
    <dgm:cxn modelId="{9D8D71DA-BF20-4030-8FC6-17C4059629E1}" type="presParOf" srcId="{E3199E77-01D8-45D1-B744-7B1D2FD1AA96}" destId="{E62C6B99-C2EA-46F7-A7D5-0E485FBA2CE7}" srcOrd="1" destOrd="0" presId="urn:microsoft.com/office/officeart/2005/8/layout/pList2#1"/>
    <dgm:cxn modelId="{3A2AFF89-4A11-491F-8523-497920F8E347}" type="presParOf" srcId="{E3199E77-01D8-45D1-B744-7B1D2FD1AA96}" destId="{33B9DBEB-26AE-40FE-A399-A9F3C63F0038}" srcOrd="2" destOrd="0" presId="urn:microsoft.com/office/officeart/2005/8/layout/pList2#1"/>
    <dgm:cxn modelId="{C38AF181-D2F9-44EB-AFE8-6EB816A19FD1}" type="presParOf" srcId="{33B9DBEB-26AE-40FE-A399-A9F3C63F0038}" destId="{DC97E2B3-1B59-4FCA-A53D-0B03FA305413}" srcOrd="0" destOrd="0" presId="urn:microsoft.com/office/officeart/2005/8/layout/pList2#1"/>
    <dgm:cxn modelId="{03EB2285-7075-425D-A9A0-31E932D07423}" type="presParOf" srcId="{33B9DBEB-26AE-40FE-A399-A9F3C63F0038}" destId="{CE7891C1-5620-4F19-9A57-B1E8B86458FA}" srcOrd="1" destOrd="0" presId="urn:microsoft.com/office/officeart/2005/8/layout/pList2#1"/>
    <dgm:cxn modelId="{CF5E927D-A822-46EC-8925-5476559AA954}" type="presParOf" srcId="{33B9DBEB-26AE-40FE-A399-A9F3C63F0038}" destId="{7522F80D-DE36-4C32-B8CA-2B0956F6EB58}" srcOrd="2" destOrd="0" presId="urn:microsoft.com/office/officeart/2005/8/layout/pList2#1"/>
    <dgm:cxn modelId="{C748CE3F-084C-411C-BE4E-33C621A841D4}" type="presParOf" srcId="{E3199E77-01D8-45D1-B744-7B1D2FD1AA96}" destId="{299CEB97-1F62-4F27-A967-DA9E85DD6F19}" srcOrd="3" destOrd="0" presId="urn:microsoft.com/office/officeart/2005/8/layout/pList2#1"/>
    <dgm:cxn modelId="{D16FD32D-A1B8-4797-9376-A2D924862D08}" type="presParOf" srcId="{E3199E77-01D8-45D1-B744-7B1D2FD1AA96}" destId="{6149D3FE-3007-4FD6-A91F-F0D1184989C6}" srcOrd="4" destOrd="0" presId="urn:microsoft.com/office/officeart/2005/8/layout/pList2#1"/>
    <dgm:cxn modelId="{48757E06-A0E5-4021-8459-ECFA926A28EA}" type="presParOf" srcId="{6149D3FE-3007-4FD6-A91F-F0D1184989C6}" destId="{933B2B2A-BAF7-4026-ABDA-27027C57768B}" srcOrd="0" destOrd="0" presId="urn:microsoft.com/office/officeart/2005/8/layout/pList2#1"/>
    <dgm:cxn modelId="{16A31AF5-9DA8-4A65-BAF1-E8F7E4223920}" type="presParOf" srcId="{6149D3FE-3007-4FD6-A91F-F0D1184989C6}" destId="{71047E3C-1E76-4A84-B3D4-97B5DAEB48E7}" srcOrd="1" destOrd="0" presId="urn:microsoft.com/office/officeart/2005/8/layout/pList2#1"/>
    <dgm:cxn modelId="{AF7F62B7-BF48-4703-8E96-7B8CEDDE1665}" type="presParOf" srcId="{6149D3FE-3007-4FD6-A91F-F0D1184989C6}" destId="{28CE1749-EDF6-4809-9261-B0D6A48AAC8A}" srcOrd="2" destOrd="0" presId="urn:microsoft.com/office/officeart/2005/8/layout/pList2#1"/>
    <dgm:cxn modelId="{86695826-F87A-4FB6-88C6-2C64E921831E}" type="presParOf" srcId="{E3199E77-01D8-45D1-B744-7B1D2FD1AA96}" destId="{0C8E39D6-5020-44E0-AE8B-D884DA809EA5}" srcOrd="5" destOrd="0" presId="urn:microsoft.com/office/officeart/2005/8/layout/pList2#1"/>
    <dgm:cxn modelId="{0FAA11AD-D0B2-42EF-965A-29DDA1B3E7D0}" type="presParOf" srcId="{E3199E77-01D8-45D1-B744-7B1D2FD1AA96}" destId="{26241428-8FF8-4508-9A02-AD4B51652145}" srcOrd="6" destOrd="0" presId="urn:microsoft.com/office/officeart/2005/8/layout/pList2#1"/>
    <dgm:cxn modelId="{B7BA3F2A-00B0-4C48-B562-36E897D3A0F3}" type="presParOf" srcId="{26241428-8FF8-4508-9A02-AD4B51652145}" destId="{8C16C8A3-E4B1-454D-B807-4C356F445C16}" srcOrd="0" destOrd="0" presId="urn:microsoft.com/office/officeart/2005/8/layout/pList2#1"/>
    <dgm:cxn modelId="{18FE0E02-F251-4B06-96DB-8FE4F1F0E105}" type="presParOf" srcId="{26241428-8FF8-4508-9A02-AD4B51652145}" destId="{ABD78374-9C44-4252-8319-E2C9DBD8EA93}" srcOrd="1" destOrd="0" presId="urn:microsoft.com/office/officeart/2005/8/layout/pList2#1"/>
    <dgm:cxn modelId="{8432EB9B-4F1E-4486-AD46-5525122542BE}" type="presParOf" srcId="{26241428-8FF8-4508-9A02-AD4B51652145}" destId="{4FAC65F6-1359-4D6A-927F-22875C15826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F269D-4FFF-4CDD-BC2D-14F0408CC923}" type="doc">
      <dgm:prSet loTypeId="urn:microsoft.com/office/officeart/2005/8/layout/pList2#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C0EFA301-29AD-43F6-8A4E-617C2E1DA902}">
      <dgm:prSet phldrT="[Text]"/>
      <dgm:spPr>
        <a:xfrm rot="10800000">
          <a:off x="259899" y="1828799"/>
          <a:ext cx="187551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Pengurusan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Sumber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Pendidikan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Digital</a:t>
          </a:r>
          <a:endParaRPr lang="en-US" baseline="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81374CA-26AA-4126-A10A-D00BAAD933FD}" type="parTrans" cxnId="{716F4457-4300-4672-A0B6-CFBA98C6F000}">
      <dgm:prSet/>
      <dgm:spPr/>
      <dgm:t>
        <a:bodyPr/>
        <a:lstStyle/>
        <a:p>
          <a:endParaRPr lang="en-MY"/>
        </a:p>
      </dgm:t>
    </dgm:pt>
    <dgm:pt modelId="{660919E3-F978-432E-93D3-1F4FFD799B68}" type="sibTrans" cxnId="{716F4457-4300-4672-A0B6-CFBA98C6F000}">
      <dgm:prSet/>
      <dgm:spPr/>
      <dgm:t>
        <a:bodyPr/>
        <a:lstStyle/>
        <a:p>
          <a:endParaRPr lang="en-MY"/>
        </a:p>
      </dgm:t>
    </dgm:pt>
    <dgm:pt modelId="{661899BA-1DA3-4007-9081-21BB4974AE87}">
      <dgm:prSet phldrT="[Text]"/>
      <dgm:spPr>
        <a:xfrm rot="10800000">
          <a:off x="2322963" y="1828799"/>
          <a:ext cx="187551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EduWebTV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5240163-3D75-4198-88B6-06BAD0384E87}" type="sibTrans" cxnId="{DE82A017-ADF2-41A5-97CE-97DC5B3C10BB}">
      <dgm:prSet/>
      <dgm:spPr/>
      <dgm:t>
        <a:bodyPr/>
        <a:lstStyle/>
        <a:p>
          <a:endParaRPr lang="en-MY"/>
        </a:p>
      </dgm:t>
    </dgm:pt>
    <dgm:pt modelId="{B08DEF67-9B57-4281-834B-CF9230CB28E7}" type="parTrans" cxnId="{DE82A017-ADF2-41A5-97CE-97DC5B3C10BB}">
      <dgm:prSet/>
      <dgm:spPr/>
      <dgm:t>
        <a:bodyPr/>
        <a:lstStyle/>
        <a:p>
          <a:endParaRPr lang="en-MY"/>
        </a:p>
      </dgm:t>
    </dgm:pt>
    <dgm:pt modelId="{1F6D233F-A54D-4BFD-84CB-37FFA2E65A7E}">
      <dgm:prSet phldrT="[Text]"/>
      <dgm:spPr>
        <a:xfrm rot="10800000">
          <a:off x="4386028" y="1828799"/>
          <a:ext cx="187551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Virtual Learning Environment (VLE)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C6BFB0-ED3F-43BB-A38B-77D482A68FB8}" type="sibTrans" cxnId="{4D29468D-D531-45C4-89F7-082A28BD7804}">
      <dgm:prSet/>
      <dgm:spPr/>
      <dgm:t>
        <a:bodyPr/>
        <a:lstStyle/>
        <a:p>
          <a:endParaRPr lang="en-MY"/>
        </a:p>
      </dgm:t>
    </dgm:pt>
    <dgm:pt modelId="{D9E270B0-DCA6-4AED-9392-3A8156B2DCA4}" type="parTrans" cxnId="{4D29468D-D531-45C4-89F7-082A28BD7804}">
      <dgm:prSet/>
      <dgm:spPr/>
      <dgm:t>
        <a:bodyPr/>
        <a:lstStyle/>
        <a:p>
          <a:endParaRPr lang="en-MY"/>
        </a:p>
      </dgm:t>
    </dgm:pt>
    <dgm:pt modelId="{EA404811-CDAB-4F48-94CF-6F750D028FAC}">
      <dgm:prSet phldrT="[Text]"/>
      <dgm:spPr>
        <a:xfrm rot="10800000">
          <a:off x="6449092" y="1828799"/>
          <a:ext cx="1875513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e-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Bahan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Resos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Pembelajaran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9217AD5F-2286-43A7-B371-A47871D2AAEA}" type="sibTrans" cxnId="{C1B907C0-A411-4A96-82F4-24E968DA13E5}">
      <dgm:prSet/>
      <dgm:spPr/>
      <dgm:t>
        <a:bodyPr/>
        <a:lstStyle/>
        <a:p>
          <a:endParaRPr lang="en-MY"/>
        </a:p>
      </dgm:t>
    </dgm:pt>
    <dgm:pt modelId="{19208B16-C7A6-4476-BF07-7A2476E649E9}" type="parTrans" cxnId="{C1B907C0-A411-4A96-82F4-24E968DA13E5}">
      <dgm:prSet/>
      <dgm:spPr/>
      <dgm:t>
        <a:bodyPr/>
        <a:lstStyle/>
        <a:p>
          <a:endParaRPr lang="en-MY"/>
        </a:p>
      </dgm:t>
    </dgm:pt>
    <dgm:pt modelId="{0B4FDC7D-703B-428A-8706-FD20CEFD5E20}" type="pres">
      <dgm:prSet presAssocID="{4B8F269D-4FFF-4CDD-BC2D-14F0408CC9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686F1-95DE-4BF5-8548-19FED35C9AC1}" type="pres">
      <dgm:prSet presAssocID="{4B8F269D-4FFF-4CDD-BC2D-14F0408CC923}" presName="bkgdShp" presStyleLbl="alignAccFollowNode1" presStyleIdx="0" presStyleCnt="1"/>
      <dgm:spPr>
        <a:xfrm>
          <a:off x="0" y="0"/>
          <a:ext cx="8584505" cy="1828800"/>
        </a:xfrm>
        <a:prstGeom prst="roundRect">
          <a:avLst>
            <a:gd name="adj" fmla="val 1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E3199E77-01D8-45D1-B744-7B1D2FD1AA96}" type="pres">
      <dgm:prSet presAssocID="{4B8F269D-4FFF-4CDD-BC2D-14F0408CC923}" presName="linComp" presStyleCnt="0"/>
      <dgm:spPr/>
    </dgm:pt>
    <dgm:pt modelId="{ADE1C338-DCF5-42F4-BAF3-54B6B021DF9C}" type="pres">
      <dgm:prSet presAssocID="{C0EFA301-29AD-43F6-8A4E-617C2E1DA902}" presName="compNode" presStyleCnt="0"/>
      <dgm:spPr/>
    </dgm:pt>
    <dgm:pt modelId="{F334F096-4122-450F-9D68-C498E78C98AE}" type="pres">
      <dgm:prSet presAssocID="{C0EFA301-29AD-43F6-8A4E-617C2E1DA9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1B8D307-E0DB-4848-B964-5151ADECF6E8}" type="pres">
      <dgm:prSet presAssocID="{C0EFA301-29AD-43F6-8A4E-617C2E1DA902}" presName="invisiNode" presStyleLbl="node1" presStyleIdx="0" presStyleCnt="4"/>
      <dgm:spPr/>
    </dgm:pt>
    <dgm:pt modelId="{631A978D-8AA6-4A2E-B981-77A7312BDD7F}" type="pres">
      <dgm:prSet presAssocID="{C0EFA301-29AD-43F6-8A4E-617C2E1DA902}" presName="imagNode" presStyleLbl="fgImgPlace1" presStyleIdx="0" presStyleCnt="4"/>
      <dgm:spPr>
        <a:xfrm>
          <a:off x="259899" y="243840"/>
          <a:ext cx="187551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E62C6B99-C2EA-46F7-A7D5-0E485FBA2CE7}" type="pres">
      <dgm:prSet presAssocID="{660919E3-F978-432E-93D3-1F4FFD799B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B9DBEB-26AE-40FE-A399-A9F3C63F0038}" type="pres">
      <dgm:prSet presAssocID="{661899BA-1DA3-4007-9081-21BB4974AE87}" presName="compNode" presStyleCnt="0"/>
      <dgm:spPr/>
    </dgm:pt>
    <dgm:pt modelId="{DC97E2B3-1B59-4FCA-A53D-0B03FA305413}" type="pres">
      <dgm:prSet presAssocID="{661899BA-1DA3-4007-9081-21BB4974AE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E7891C1-5620-4F19-9A57-B1E8B86458FA}" type="pres">
      <dgm:prSet presAssocID="{661899BA-1DA3-4007-9081-21BB4974AE87}" presName="invisiNode" presStyleLbl="node1" presStyleIdx="1" presStyleCnt="4"/>
      <dgm:spPr/>
    </dgm:pt>
    <dgm:pt modelId="{7522F80D-DE36-4C32-B8CA-2B0956F6EB58}" type="pres">
      <dgm:prSet presAssocID="{661899BA-1DA3-4007-9081-21BB4974AE87}" presName="imagNode" presStyleLbl="fgImgPlace1" presStyleIdx="1" presStyleCnt="4"/>
      <dgm:spPr>
        <a:xfrm>
          <a:off x="2322963" y="243840"/>
          <a:ext cx="187551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299CEB97-1F62-4F27-A967-DA9E85DD6F19}" type="pres">
      <dgm:prSet presAssocID="{E5240163-3D75-4198-88B6-06BAD0384E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149D3FE-3007-4FD6-A91F-F0D1184989C6}" type="pres">
      <dgm:prSet presAssocID="{1F6D233F-A54D-4BFD-84CB-37FFA2E65A7E}" presName="compNode" presStyleCnt="0"/>
      <dgm:spPr/>
    </dgm:pt>
    <dgm:pt modelId="{933B2B2A-BAF7-4026-ABDA-27027C57768B}" type="pres">
      <dgm:prSet presAssocID="{1F6D233F-A54D-4BFD-84CB-37FFA2E65A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1047E3C-1E76-4A84-B3D4-97B5DAEB48E7}" type="pres">
      <dgm:prSet presAssocID="{1F6D233F-A54D-4BFD-84CB-37FFA2E65A7E}" presName="invisiNode" presStyleLbl="node1" presStyleIdx="2" presStyleCnt="4"/>
      <dgm:spPr/>
    </dgm:pt>
    <dgm:pt modelId="{28CE1749-EDF6-4809-9261-B0D6A48AAC8A}" type="pres">
      <dgm:prSet presAssocID="{1F6D233F-A54D-4BFD-84CB-37FFA2E65A7E}" presName="imagNode" presStyleLbl="fgImgPlace1" presStyleIdx="2" presStyleCnt="4"/>
      <dgm:spPr>
        <a:xfrm>
          <a:off x="4386028" y="243840"/>
          <a:ext cx="187551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0C8E39D6-5020-44E0-AE8B-D884DA809EA5}" type="pres">
      <dgm:prSet presAssocID="{18C6BFB0-ED3F-43BB-A38B-77D482A68F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241428-8FF8-4508-9A02-AD4B51652145}" type="pres">
      <dgm:prSet presAssocID="{EA404811-CDAB-4F48-94CF-6F750D028FAC}" presName="compNode" presStyleCnt="0"/>
      <dgm:spPr/>
    </dgm:pt>
    <dgm:pt modelId="{8C16C8A3-E4B1-454D-B807-4C356F445C16}" type="pres">
      <dgm:prSet presAssocID="{EA404811-CDAB-4F48-94CF-6F750D028F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D78374-9C44-4252-8319-E2C9DBD8EA93}" type="pres">
      <dgm:prSet presAssocID="{EA404811-CDAB-4F48-94CF-6F750D028FAC}" presName="invisiNode" presStyleLbl="node1" presStyleIdx="3" presStyleCnt="4"/>
      <dgm:spPr/>
    </dgm:pt>
    <dgm:pt modelId="{4FAC65F6-1359-4D6A-927F-22875C15826C}" type="pres">
      <dgm:prSet presAssocID="{EA404811-CDAB-4F48-94CF-6F750D028FAC}" presName="imagNode" presStyleLbl="fgImgPlace1" presStyleIdx="3" presStyleCnt="4"/>
      <dgm:spPr>
        <a:xfrm>
          <a:off x="6449092" y="243840"/>
          <a:ext cx="187551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en-MY"/>
        </a:p>
      </dgm:t>
    </dgm:pt>
  </dgm:ptLst>
  <dgm:cxnLst>
    <dgm:cxn modelId="{6683C3D4-937B-4B45-A77F-62CCBEC030F5}" type="presOf" srcId="{1F6D233F-A54D-4BFD-84CB-37FFA2E65A7E}" destId="{933B2B2A-BAF7-4026-ABDA-27027C57768B}" srcOrd="0" destOrd="0" presId="urn:microsoft.com/office/officeart/2005/8/layout/pList2#2"/>
    <dgm:cxn modelId="{5AE512BC-EB06-4565-A78F-49AC4A13891F}" type="presOf" srcId="{660919E3-F978-432E-93D3-1F4FFD799B68}" destId="{E62C6B99-C2EA-46F7-A7D5-0E485FBA2CE7}" srcOrd="0" destOrd="0" presId="urn:microsoft.com/office/officeart/2005/8/layout/pList2#2"/>
    <dgm:cxn modelId="{908E9398-35CC-49D3-BE99-9F031AB349B2}" type="presOf" srcId="{EA404811-CDAB-4F48-94CF-6F750D028FAC}" destId="{8C16C8A3-E4B1-454D-B807-4C356F445C16}" srcOrd="0" destOrd="0" presId="urn:microsoft.com/office/officeart/2005/8/layout/pList2#2"/>
    <dgm:cxn modelId="{716F4457-4300-4672-A0B6-CFBA98C6F000}" srcId="{4B8F269D-4FFF-4CDD-BC2D-14F0408CC923}" destId="{C0EFA301-29AD-43F6-8A4E-617C2E1DA902}" srcOrd="0" destOrd="0" parTransId="{681374CA-26AA-4126-A10A-D00BAAD933FD}" sibTransId="{660919E3-F978-432E-93D3-1F4FFD799B68}"/>
    <dgm:cxn modelId="{C1B907C0-A411-4A96-82F4-24E968DA13E5}" srcId="{4B8F269D-4FFF-4CDD-BC2D-14F0408CC923}" destId="{EA404811-CDAB-4F48-94CF-6F750D028FAC}" srcOrd="3" destOrd="0" parTransId="{19208B16-C7A6-4476-BF07-7A2476E649E9}" sibTransId="{9217AD5F-2286-43A7-B371-A47871D2AAEA}"/>
    <dgm:cxn modelId="{4D29468D-D531-45C4-89F7-082A28BD7804}" srcId="{4B8F269D-4FFF-4CDD-BC2D-14F0408CC923}" destId="{1F6D233F-A54D-4BFD-84CB-37FFA2E65A7E}" srcOrd="2" destOrd="0" parTransId="{D9E270B0-DCA6-4AED-9392-3A8156B2DCA4}" sibTransId="{18C6BFB0-ED3F-43BB-A38B-77D482A68FB8}"/>
    <dgm:cxn modelId="{4EE06EBC-F495-45B7-AD38-1761ED74D38D}" type="presOf" srcId="{E5240163-3D75-4198-88B6-06BAD0384E87}" destId="{299CEB97-1F62-4F27-A967-DA9E85DD6F19}" srcOrd="0" destOrd="0" presId="urn:microsoft.com/office/officeart/2005/8/layout/pList2#2"/>
    <dgm:cxn modelId="{A7950AE8-E90A-49CB-8CAA-5D8C5D1AABB6}" type="presOf" srcId="{4B8F269D-4FFF-4CDD-BC2D-14F0408CC923}" destId="{0B4FDC7D-703B-428A-8706-FD20CEFD5E20}" srcOrd="0" destOrd="0" presId="urn:microsoft.com/office/officeart/2005/8/layout/pList2#2"/>
    <dgm:cxn modelId="{22EAAB8F-C6A3-46CD-894D-904E42240683}" type="presOf" srcId="{18C6BFB0-ED3F-43BB-A38B-77D482A68FB8}" destId="{0C8E39D6-5020-44E0-AE8B-D884DA809EA5}" srcOrd="0" destOrd="0" presId="urn:microsoft.com/office/officeart/2005/8/layout/pList2#2"/>
    <dgm:cxn modelId="{DE82A017-ADF2-41A5-97CE-97DC5B3C10BB}" srcId="{4B8F269D-4FFF-4CDD-BC2D-14F0408CC923}" destId="{661899BA-1DA3-4007-9081-21BB4974AE87}" srcOrd="1" destOrd="0" parTransId="{B08DEF67-9B57-4281-834B-CF9230CB28E7}" sibTransId="{E5240163-3D75-4198-88B6-06BAD0384E87}"/>
    <dgm:cxn modelId="{A1C0CD43-8BAD-4E26-B126-D2C346E8BDE1}" type="presOf" srcId="{661899BA-1DA3-4007-9081-21BB4974AE87}" destId="{DC97E2B3-1B59-4FCA-A53D-0B03FA305413}" srcOrd="0" destOrd="0" presId="urn:microsoft.com/office/officeart/2005/8/layout/pList2#2"/>
    <dgm:cxn modelId="{8B051360-9BF9-422A-91D4-F45BDB31BEC6}" type="presOf" srcId="{C0EFA301-29AD-43F6-8A4E-617C2E1DA902}" destId="{F334F096-4122-450F-9D68-C498E78C98AE}" srcOrd="0" destOrd="0" presId="urn:microsoft.com/office/officeart/2005/8/layout/pList2#2"/>
    <dgm:cxn modelId="{81F0B56E-A796-40A8-A361-3D801D6817B5}" type="presParOf" srcId="{0B4FDC7D-703B-428A-8706-FD20CEFD5E20}" destId="{46D686F1-95DE-4BF5-8548-19FED35C9AC1}" srcOrd="0" destOrd="0" presId="urn:microsoft.com/office/officeart/2005/8/layout/pList2#2"/>
    <dgm:cxn modelId="{DA9FA201-B3BA-47C4-9D12-2C31A532670C}" type="presParOf" srcId="{0B4FDC7D-703B-428A-8706-FD20CEFD5E20}" destId="{E3199E77-01D8-45D1-B744-7B1D2FD1AA96}" srcOrd="1" destOrd="0" presId="urn:microsoft.com/office/officeart/2005/8/layout/pList2#2"/>
    <dgm:cxn modelId="{84D5CBE7-8F16-400A-B9A4-57E38F601261}" type="presParOf" srcId="{E3199E77-01D8-45D1-B744-7B1D2FD1AA96}" destId="{ADE1C338-DCF5-42F4-BAF3-54B6B021DF9C}" srcOrd="0" destOrd="0" presId="urn:microsoft.com/office/officeart/2005/8/layout/pList2#2"/>
    <dgm:cxn modelId="{A4FAA3E0-BAAC-4191-9B6E-1FB0BD2F9ACB}" type="presParOf" srcId="{ADE1C338-DCF5-42F4-BAF3-54B6B021DF9C}" destId="{F334F096-4122-450F-9D68-C498E78C98AE}" srcOrd="0" destOrd="0" presId="urn:microsoft.com/office/officeart/2005/8/layout/pList2#2"/>
    <dgm:cxn modelId="{995F8BF3-7DB5-497B-9FE9-E69E43C001EF}" type="presParOf" srcId="{ADE1C338-DCF5-42F4-BAF3-54B6B021DF9C}" destId="{61B8D307-E0DB-4848-B964-5151ADECF6E8}" srcOrd="1" destOrd="0" presId="urn:microsoft.com/office/officeart/2005/8/layout/pList2#2"/>
    <dgm:cxn modelId="{BDB328DA-357F-47F9-ADED-35C3AACB945C}" type="presParOf" srcId="{ADE1C338-DCF5-42F4-BAF3-54B6B021DF9C}" destId="{631A978D-8AA6-4A2E-B981-77A7312BDD7F}" srcOrd="2" destOrd="0" presId="urn:microsoft.com/office/officeart/2005/8/layout/pList2#2"/>
    <dgm:cxn modelId="{7828DF8F-743F-4316-A91C-C4715DC6CEB1}" type="presParOf" srcId="{E3199E77-01D8-45D1-B744-7B1D2FD1AA96}" destId="{E62C6B99-C2EA-46F7-A7D5-0E485FBA2CE7}" srcOrd="1" destOrd="0" presId="urn:microsoft.com/office/officeart/2005/8/layout/pList2#2"/>
    <dgm:cxn modelId="{DF29756A-533F-45F9-AC82-B76E9FE30559}" type="presParOf" srcId="{E3199E77-01D8-45D1-B744-7B1D2FD1AA96}" destId="{33B9DBEB-26AE-40FE-A399-A9F3C63F0038}" srcOrd="2" destOrd="0" presId="urn:microsoft.com/office/officeart/2005/8/layout/pList2#2"/>
    <dgm:cxn modelId="{B8A6DC37-642E-4CA7-83C2-DC3440CB4A19}" type="presParOf" srcId="{33B9DBEB-26AE-40FE-A399-A9F3C63F0038}" destId="{DC97E2B3-1B59-4FCA-A53D-0B03FA305413}" srcOrd="0" destOrd="0" presId="urn:microsoft.com/office/officeart/2005/8/layout/pList2#2"/>
    <dgm:cxn modelId="{64ABB188-E719-4895-8694-7616D52D55B0}" type="presParOf" srcId="{33B9DBEB-26AE-40FE-A399-A9F3C63F0038}" destId="{CE7891C1-5620-4F19-9A57-B1E8B86458FA}" srcOrd="1" destOrd="0" presId="urn:microsoft.com/office/officeart/2005/8/layout/pList2#2"/>
    <dgm:cxn modelId="{47304D12-F469-4152-BB3E-6CD693C4A58B}" type="presParOf" srcId="{33B9DBEB-26AE-40FE-A399-A9F3C63F0038}" destId="{7522F80D-DE36-4C32-B8CA-2B0956F6EB58}" srcOrd="2" destOrd="0" presId="urn:microsoft.com/office/officeart/2005/8/layout/pList2#2"/>
    <dgm:cxn modelId="{CE099FB1-B6A7-4594-A895-06975A121FD4}" type="presParOf" srcId="{E3199E77-01D8-45D1-B744-7B1D2FD1AA96}" destId="{299CEB97-1F62-4F27-A967-DA9E85DD6F19}" srcOrd="3" destOrd="0" presId="urn:microsoft.com/office/officeart/2005/8/layout/pList2#2"/>
    <dgm:cxn modelId="{A89C6B08-16C3-46E5-BF31-350508B53B69}" type="presParOf" srcId="{E3199E77-01D8-45D1-B744-7B1D2FD1AA96}" destId="{6149D3FE-3007-4FD6-A91F-F0D1184989C6}" srcOrd="4" destOrd="0" presId="urn:microsoft.com/office/officeart/2005/8/layout/pList2#2"/>
    <dgm:cxn modelId="{F9E394F4-DC6C-48A9-BD13-CC582662BB96}" type="presParOf" srcId="{6149D3FE-3007-4FD6-A91F-F0D1184989C6}" destId="{933B2B2A-BAF7-4026-ABDA-27027C57768B}" srcOrd="0" destOrd="0" presId="urn:microsoft.com/office/officeart/2005/8/layout/pList2#2"/>
    <dgm:cxn modelId="{9CFB0AA0-3E38-456B-B518-3F9EFD161EBF}" type="presParOf" srcId="{6149D3FE-3007-4FD6-A91F-F0D1184989C6}" destId="{71047E3C-1E76-4A84-B3D4-97B5DAEB48E7}" srcOrd="1" destOrd="0" presId="urn:microsoft.com/office/officeart/2005/8/layout/pList2#2"/>
    <dgm:cxn modelId="{2969E717-25FE-48EB-A366-059FB1A9AE15}" type="presParOf" srcId="{6149D3FE-3007-4FD6-A91F-F0D1184989C6}" destId="{28CE1749-EDF6-4809-9261-B0D6A48AAC8A}" srcOrd="2" destOrd="0" presId="urn:microsoft.com/office/officeart/2005/8/layout/pList2#2"/>
    <dgm:cxn modelId="{78844782-4FF4-4D15-9DA1-7F962F200A84}" type="presParOf" srcId="{E3199E77-01D8-45D1-B744-7B1D2FD1AA96}" destId="{0C8E39D6-5020-44E0-AE8B-D884DA809EA5}" srcOrd="5" destOrd="0" presId="urn:microsoft.com/office/officeart/2005/8/layout/pList2#2"/>
    <dgm:cxn modelId="{5A0FB9F1-67A5-49A8-9585-06D9506299B8}" type="presParOf" srcId="{E3199E77-01D8-45D1-B744-7B1D2FD1AA96}" destId="{26241428-8FF8-4508-9A02-AD4B51652145}" srcOrd="6" destOrd="0" presId="urn:microsoft.com/office/officeart/2005/8/layout/pList2#2"/>
    <dgm:cxn modelId="{602BA9DD-3C11-42E0-B8AB-E14496E7705A}" type="presParOf" srcId="{26241428-8FF8-4508-9A02-AD4B51652145}" destId="{8C16C8A3-E4B1-454D-B807-4C356F445C16}" srcOrd="0" destOrd="0" presId="urn:microsoft.com/office/officeart/2005/8/layout/pList2#2"/>
    <dgm:cxn modelId="{A61F6147-2B62-451A-9616-0DCF6AE09EA3}" type="presParOf" srcId="{26241428-8FF8-4508-9A02-AD4B51652145}" destId="{ABD78374-9C44-4252-8319-E2C9DBD8EA93}" srcOrd="1" destOrd="0" presId="urn:microsoft.com/office/officeart/2005/8/layout/pList2#2"/>
    <dgm:cxn modelId="{5D4817E8-C398-41D9-B4B7-B27E866E4C1B}" type="presParOf" srcId="{26241428-8FF8-4508-9A02-AD4B51652145}" destId="{4FAC65F6-1359-4D6A-927F-22875C15826C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8F269D-4FFF-4CDD-BC2D-14F0408CC923}" type="doc">
      <dgm:prSet loTypeId="urn:microsoft.com/office/officeart/2005/8/layout/pList2#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C0EFA301-29AD-43F6-8A4E-617C2E1DA902}">
      <dgm:prSet phldrT="[Text]"/>
      <dgm:spPr/>
      <dgm:t>
        <a:bodyPr/>
        <a:lstStyle/>
        <a:p>
          <a:r>
            <a:rPr lang="en-US" dirty="0" smtClean="0"/>
            <a:t>Learning Management System</a:t>
          </a:r>
        </a:p>
        <a:p>
          <a:r>
            <a:rPr lang="en-US" baseline="0" dirty="0" smtClean="0"/>
            <a:t>(LMS)</a:t>
          </a:r>
        </a:p>
      </dgm:t>
    </dgm:pt>
    <dgm:pt modelId="{681374CA-26AA-4126-A10A-D00BAAD933FD}" type="parTrans" cxnId="{716F4457-4300-4672-A0B6-CFBA98C6F000}">
      <dgm:prSet/>
      <dgm:spPr/>
      <dgm:t>
        <a:bodyPr/>
        <a:lstStyle/>
        <a:p>
          <a:endParaRPr lang="en-MY"/>
        </a:p>
      </dgm:t>
    </dgm:pt>
    <dgm:pt modelId="{660919E3-F978-432E-93D3-1F4FFD799B68}" type="sibTrans" cxnId="{716F4457-4300-4672-A0B6-CFBA98C6F000}">
      <dgm:prSet/>
      <dgm:spPr/>
      <dgm:t>
        <a:bodyPr/>
        <a:lstStyle/>
        <a:p>
          <a:endParaRPr lang="en-MY"/>
        </a:p>
      </dgm:t>
    </dgm:pt>
    <dgm:pt modelId="{661899BA-1DA3-4007-9081-21BB4974AE87}">
      <dgm:prSet phldrT="[Text]"/>
      <dgm:spPr/>
      <dgm:t>
        <a:bodyPr/>
        <a:lstStyle/>
        <a:p>
          <a:r>
            <a:rPr lang="en-MY" dirty="0" smtClean="0"/>
            <a:t>Portal e-Guru</a:t>
          </a:r>
          <a:endParaRPr lang="en-MY" dirty="0"/>
        </a:p>
      </dgm:t>
    </dgm:pt>
    <dgm:pt modelId="{E5240163-3D75-4198-88B6-06BAD0384E87}" type="sibTrans" cxnId="{DE82A017-ADF2-41A5-97CE-97DC5B3C10BB}">
      <dgm:prSet/>
      <dgm:spPr/>
      <dgm:t>
        <a:bodyPr/>
        <a:lstStyle/>
        <a:p>
          <a:endParaRPr lang="en-MY"/>
        </a:p>
      </dgm:t>
    </dgm:pt>
    <dgm:pt modelId="{B08DEF67-9B57-4281-834B-CF9230CB28E7}" type="parTrans" cxnId="{DE82A017-ADF2-41A5-97CE-97DC5B3C10BB}">
      <dgm:prSet/>
      <dgm:spPr/>
      <dgm:t>
        <a:bodyPr/>
        <a:lstStyle/>
        <a:p>
          <a:endParaRPr lang="en-MY"/>
        </a:p>
      </dgm:t>
    </dgm:pt>
    <dgm:pt modelId="{1F6D233F-A54D-4BFD-84CB-37FFA2E65A7E}">
      <dgm:prSet phldrT="[Text]"/>
      <dgm:spPr/>
      <dgm:t>
        <a:bodyPr/>
        <a:lstStyle/>
        <a:p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Bacaan</a:t>
          </a:r>
          <a:r>
            <a:rPr lang="en-US" dirty="0" smtClean="0"/>
            <a:t> </a:t>
          </a:r>
          <a:r>
            <a:rPr lang="en-US" dirty="0" err="1" smtClean="0"/>
            <a:t>Tambahan</a:t>
          </a:r>
          <a:r>
            <a:rPr lang="en-US" dirty="0" smtClean="0"/>
            <a:t> </a:t>
          </a:r>
        </a:p>
        <a:p>
          <a:r>
            <a:rPr lang="en-US" dirty="0" smtClean="0"/>
            <a:t>(MBMMBI)</a:t>
          </a:r>
          <a:endParaRPr lang="en-MY" dirty="0"/>
        </a:p>
      </dgm:t>
    </dgm:pt>
    <dgm:pt modelId="{18C6BFB0-ED3F-43BB-A38B-77D482A68FB8}" type="sibTrans" cxnId="{4D29468D-D531-45C4-89F7-082A28BD7804}">
      <dgm:prSet/>
      <dgm:spPr/>
      <dgm:t>
        <a:bodyPr/>
        <a:lstStyle/>
        <a:p>
          <a:endParaRPr lang="en-MY"/>
        </a:p>
      </dgm:t>
    </dgm:pt>
    <dgm:pt modelId="{D9E270B0-DCA6-4AED-9392-3A8156B2DCA4}" type="parTrans" cxnId="{4D29468D-D531-45C4-89F7-082A28BD7804}">
      <dgm:prSet/>
      <dgm:spPr/>
      <dgm:t>
        <a:bodyPr/>
        <a:lstStyle/>
        <a:p>
          <a:endParaRPr lang="en-MY"/>
        </a:p>
      </dgm:t>
    </dgm:pt>
    <dgm:pt modelId="{EA404811-CDAB-4F48-94CF-6F750D028FAC}">
      <dgm:prSet phldrT="[Text]"/>
      <dgm:spPr/>
      <dgm:t>
        <a:bodyPr/>
        <a:lstStyle/>
        <a:p>
          <a:r>
            <a:rPr lang="en-US" dirty="0" smtClean="0"/>
            <a:t>Program NILAM</a:t>
          </a:r>
        </a:p>
      </dgm:t>
    </dgm:pt>
    <dgm:pt modelId="{9217AD5F-2286-43A7-B371-A47871D2AAEA}" type="sibTrans" cxnId="{C1B907C0-A411-4A96-82F4-24E968DA13E5}">
      <dgm:prSet/>
      <dgm:spPr/>
      <dgm:t>
        <a:bodyPr/>
        <a:lstStyle/>
        <a:p>
          <a:endParaRPr lang="en-MY"/>
        </a:p>
      </dgm:t>
    </dgm:pt>
    <dgm:pt modelId="{19208B16-C7A6-4476-BF07-7A2476E649E9}" type="parTrans" cxnId="{C1B907C0-A411-4A96-82F4-24E968DA13E5}">
      <dgm:prSet/>
      <dgm:spPr/>
      <dgm:t>
        <a:bodyPr/>
        <a:lstStyle/>
        <a:p>
          <a:endParaRPr lang="en-MY"/>
        </a:p>
      </dgm:t>
    </dgm:pt>
    <dgm:pt modelId="{0B4FDC7D-703B-428A-8706-FD20CEFD5E20}" type="pres">
      <dgm:prSet presAssocID="{4B8F269D-4FFF-4CDD-BC2D-14F0408CC9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686F1-95DE-4BF5-8548-19FED35C9AC1}" type="pres">
      <dgm:prSet presAssocID="{4B8F269D-4FFF-4CDD-BC2D-14F0408CC923}" presName="bkgdShp" presStyleLbl="alignAccFollowNode1" presStyleIdx="0" presStyleCnt="1"/>
      <dgm:spPr/>
    </dgm:pt>
    <dgm:pt modelId="{E3199E77-01D8-45D1-B744-7B1D2FD1AA96}" type="pres">
      <dgm:prSet presAssocID="{4B8F269D-4FFF-4CDD-BC2D-14F0408CC923}" presName="linComp" presStyleCnt="0"/>
      <dgm:spPr/>
    </dgm:pt>
    <dgm:pt modelId="{ADE1C338-DCF5-42F4-BAF3-54B6B021DF9C}" type="pres">
      <dgm:prSet presAssocID="{C0EFA301-29AD-43F6-8A4E-617C2E1DA902}" presName="compNode" presStyleCnt="0"/>
      <dgm:spPr/>
    </dgm:pt>
    <dgm:pt modelId="{F334F096-4122-450F-9D68-C498E78C98AE}" type="pres">
      <dgm:prSet presAssocID="{C0EFA301-29AD-43F6-8A4E-617C2E1DA9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1B8D307-E0DB-4848-B964-5151ADECF6E8}" type="pres">
      <dgm:prSet presAssocID="{C0EFA301-29AD-43F6-8A4E-617C2E1DA902}" presName="invisiNode" presStyleLbl="node1" presStyleIdx="0" presStyleCnt="4"/>
      <dgm:spPr/>
    </dgm:pt>
    <dgm:pt modelId="{631A978D-8AA6-4A2E-B981-77A7312BDD7F}" type="pres">
      <dgm:prSet presAssocID="{C0EFA301-29AD-43F6-8A4E-617C2E1DA902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2C6B99-C2EA-46F7-A7D5-0E485FBA2CE7}" type="pres">
      <dgm:prSet presAssocID="{660919E3-F978-432E-93D3-1F4FFD799B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B9DBEB-26AE-40FE-A399-A9F3C63F0038}" type="pres">
      <dgm:prSet presAssocID="{661899BA-1DA3-4007-9081-21BB4974AE87}" presName="compNode" presStyleCnt="0"/>
      <dgm:spPr/>
    </dgm:pt>
    <dgm:pt modelId="{DC97E2B3-1B59-4FCA-A53D-0B03FA305413}" type="pres">
      <dgm:prSet presAssocID="{661899BA-1DA3-4007-9081-21BB4974AE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E7891C1-5620-4F19-9A57-B1E8B86458FA}" type="pres">
      <dgm:prSet presAssocID="{661899BA-1DA3-4007-9081-21BB4974AE87}" presName="invisiNode" presStyleLbl="node1" presStyleIdx="1" presStyleCnt="4"/>
      <dgm:spPr/>
    </dgm:pt>
    <dgm:pt modelId="{7522F80D-DE36-4C32-B8CA-2B0956F6EB58}" type="pres">
      <dgm:prSet presAssocID="{661899BA-1DA3-4007-9081-21BB4974AE87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9CEB97-1F62-4F27-A967-DA9E85DD6F19}" type="pres">
      <dgm:prSet presAssocID="{E5240163-3D75-4198-88B6-06BAD0384E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149D3FE-3007-4FD6-A91F-F0D1184989C6}" type="pres">
      <dgm:prSet presAssocID="{1F6D233F-A54D-4BFD-84CB-37FFA2E65A7E}" presName="compNode" presStyleCnt="0"/>
      <dgm:spPr/>
    </dgm:pt>
    <dgm:pt modelId="{933B2B2A-BAF7-4026-ABDA-27027C57768B}" type="pres">
      <dgm:prSet presAssocID="{1F6D233F-A54D-4BFD-84CB-37FFA2E65A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1047E3C-1E76-4A84-B3D4-97B5DAEB48E7}" type="pres">
      <dgm:prSet presAssocID="{1F6D233F-A54D-4BFD-84CB-37FFA2E65A7E}" presName="invisiNode" presStyleLbl="node1" presStyleIdx="2" presStyleCnt="4"/>
      <dgm:spPr/>
    </dgm:pt>
    <dgm:pt modelId="{28CE1749-EDF6-4809-9261-B0D6A48AAC8A}" type="pres">
      <dgm:prSet presAssocID="{1F6D233F-A54D-4BFD-84CB-37FFA2E65A7E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C8E39D6-5020-44E0-AE8B-D884DA809EA5}" type="pres">
      <dgm:prSet presAssocID="{18C6BFB0-ED3F-43BB-A38B-77D482A68F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241428-8FF8-4508-9A02-AD4B51652145}" type="pres">
      <dgm:prSet presAssocID="{EA404811-CDAB-4F48-94CF-6F750D028FAC}" presName="compNode" presStyleCnt="0"/>
      <dgm:spPr/>
    </dgm:pt>
    <dgm:pt modelId="{8C16C8A3-E4B1-454D-B807-4C356F445C16}" type="pres">
      <dgm:prSet presAssocID="{EA404811-CDAB-4F48-94CF-6F750D028F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D78374-9C44-4252-8319-E2C9DBD8EA93}" type="pres">
      <dgm:prSet presAssocID="{EA404811-CDAB-4F48-94CF-6F750D028FAC}" presName="invisiNode" presStyleLbl="node1" presStyleIdx="3" presStyleCnt="4"/>
      <dgm:spPr/>
    </dgm:pt>
    <dgm:pt modelId="{4FAC65F6-1359-4D6A-927F-22875C15826C}" type="pres">
      <dgm:prSet presAssocID="{EA404811-CDAB-4F48-94CF-6F750D028FA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BDD9812-C36F-4704-9EB8-2F62D1E121CB}" type="presOf" srcId="{660919E3-F978-432E-93D3-1F4FFD799B68}" destId="{E62C6B99-C2EA-46F7-A7D5-0E485FBA2CE7}" srcOrd="0" destOrd="0" presId="urn:microsoft.com/office/officeart/2005/8/layout/pList2#3"/>
    <dgm:cxn modelId="{FEA56446-48CD-4E68-89FA-2523A6F206A1}" type="presOf" srcId="{4B8F269D-4FFF-4CDD-BC2D-14F0408CC923}" destId="{0B4FDC7D-703B-428A-8706-FD20CEFD5E20}" srcOrd="0" destOrd="0" presId="urn:microsoft.com/office/officeart/2005/8/layout/pList2#3"/>
    <dgm:cxn modelId="{94D0E907-3BED-4A83-94CF-BE566D572822}" type="presOf" srcId="{C0EFA301-29AD-43F6-8A4E-617C2E1DA902}" destId="{F334F096-4122-450F-9D68-C498E78C98AE}" srcOrd="0" destOrd="0" presId="urn:microsoft.com/office/officeart/2005/8/layout/pList2#3"/>
    <dgm:cxn modelId="{716F4457-4300-4672-A0B6-CFBA98C6F000}" srcId="{4B8F269D-4FFF-4CDD-BC2D-14F0408CC923}" destId="{C0EFA301-29AD-43F6-8A4E-617C2E1DA902}" srcOrd="0" destOrd="0" parTransId="{681374CA-26AA-4126-A10A-D00BAAD933FD}" sibTransId="{660919E3-F978-432E-93D3-1F4FFD799B68}"/>
    <dgm:cxn modelId="{C1B907C0-A411-4A96-82F4-24E968DA13E5}" srcId="{4B8F269D-4FFF-4CDD-BC2D-14F0408CC923}" destId="{EA404811-CDAB-4F48-94CF-6F750D028FAC}" srcOrd="3" destOrd="0" parTransId="{19208B16-C7A6-4476-BF07-7A2476E649E9}" sibTransId="{9217AD5F-2286-43A7-B371-A47871D2AAEA}"/>
    <dgm:cxn modelId="{4D29468D-D531-45C4-89F7-082A28BD7804}" srcId="{4B8F269D-4FFF-4CDD-BC2D-14F0408CC923}" destId="{1F6D233F-A54D-4BFD-84CB-37FFA2E65A7E}" srcOrd="2" destOrd="0" parTransId="{D9E270B0-DCA6-4AED-9392-3A8156B2DCA4}" sibTransId="{18C6BFB0-ED3F-43BB-A38B-77D482A68FB8}"/>
    <dgm:cxn modelId="{672C9776-4654-489A-BE9C-9D976717BB97}" type="presOf" srcId="{E5240163-3D75-4198-88B6-06BAD0384E87}" destId="{299CEB97-1F62-4F27-A967-DA9E85DD6F19}" srcOrd="0" destOrd="0" presId="urn:microsoft.com/office/officeart/2005/8/layout/pList2#3"/>
    <dgm:cxn modelId="{C973B6D4-D11D-4274-847C-7B30D798D809}" type="presOf" srcId="{18C6BFB0-ED3F-43BB-A38B-77D482A68FB8}" destId="{0C8E39D6-5020-44E0-AE8B-D884DA809EA5}" srcOrd="0" destOrd="0" presId="urn:microsoft.com/office/officeart/2005/8/layout/pList2#3"/>
    <dgm:cxn modelId="{8C3C9A94-C188-4E9B-B244-394A7388C55D}" type="presOf" srcId="{EA404811-CDAB-4F48-94CF-6F750D028FAC}" destId="{8C16C8A3-E4B1-454D-B807-4C356F445C16}" srcOrd="0" destOrd="0" presId="urn:microsoft.com/office/officeart/2005/8/layout/pList2#3"/>
    <dgm:cxn modelId="{DE82A017-ADF2-41A5-97CE-97DC5B3C10BB}" srcId="{4B8F269D-4FFF-4CDD-BC2D-14F0408CC923}" destId="{661899BA-1DA3-4007-9081-21BB4974AE87}" srcOrd="1" destOrd="0" parTransId="{B08DEF67-9B57-4281-834B-CF9230CB28E7}" sibTransId="{E5240163-3D75-4198-88B6-06BAD0384E87}"/>
    <dgm:cxn modelId="{75CF3220-69E4-4206-9859-FC0B98830E1A}" type="presOf" srcId="{661899BA-1DA3-4007-9081-21BB4974AE87}" destId="{DC97E2B3-1B59-4FCA-A53D-0B03FA305413}" srcOrd="0" destOrd="0" presId="urn:microsoft.com/office/officeart/2005/8/layout/pList2#3"/>
    <dgm:cxn modelId="{2630A1DA-A766-4DBC-A6A1-125589BF8F2A}" type="presOf" srcId="{1F6D233F-A54D-4BFD-84CB-37FFA2E65A7E}" destId="{933B2B2A-BAF7-4026-ABDA-27027C57768B}" srcOrd="0" destOrd="0" presId="urn:microsoft.com/office/officeart/2005/8/layout/pList2#3"/>
    <dgm:cxn modelId="{E41BF31B-0235-4547-AB17-442BE98CD529}" type="presParOf" srcId="{0B4FDC7D-703B-428A-8706-FD20CEFD5E20}" destId="{46D686F1-95DE-4BF5-8548-19FED35C9AC1}" srcOrd="0" destOrd="0" presId="urn:microsoft.com/office/officeart/2005/8/layout/pList2#3"/>
    <dgm:cxn modelId="{A10E7CB2-AF75-4CA5-80A4-4651EE0798CD}" type="presParOf" srcId="{0B4FDC7D-703B-428A-8706-FD20CEFD5E20}" destId="{E3199E77-01D8-45D1-B744-7B1D2FD1AA96}" srcOrd="1" destOrd="0" presId="urn:microsoft.com/office/officeart/2005/8/layout/pList2#3"/>
    <dgm:cxn modelId="{BBD13CC8-BEDB-4479-B02E-EE92B1853409}" type="presParOf" srcId="{E3199E77-01D8-45D1-B744-7B1D2FD1AA96}" destId="{ADE1C338-DCF5-42F4-BAF3-54B6B021DF9C}" srcOrd="0" destOrd="0" presId="urn:microsoft.com/office/officeart/2005/8/layout/pList2#3"/>
    <dgm:cxn modelId="{8F7A300F-362C-4060-ADAF-546E2BACD36E}" type="presParOf" srcId="{ADE1C338-DCF5-42F4-BAF3-54B6B021DF9C}" destId="{F334F096-4122-450F-9D68-C498E78C98AE}" srcOrd="0" destOrd="0" presId="urn:microsoft.com/office/officeart/2005/8/layout/pList2#3"/>
    <dgm:cxn modelId="{ADAADA27-ECCB-4829-8926-534E4B86A3D1}" type="presParOf" srcId="{ADE1C338-DCF5-42F4-BAF3-54B6B021DF9C}" destId="{61B8D307-E0DB-4848-B964-5151ADECF6E8}" srcOrd="1" destOrd="0" presId="urn:microsoft.com/office/officeart/2005/8/layout/pList2#3"/>
    <dgm:cxn modelId="{2441FB02-91B7-43E4-A689-736F69584C92}" type="presParOf" srcId="{ADE1C338-DCF5-42F4-BAF3-54B6B021DF9C}" destId="{631A978D-8AA6-4A2E-B981-77A7312BDD7F}" srcOrd="2" destOrd="0" presId="urn:microsoft.com/office/officeart/2005/8/layout/pList2#3"/>
    <dgm:cxn modelId="{8852BC0C-8002-4FAE-9D91-4ADF6A06BAF1}" type="presParOf" srcId="{E3199E77-01D8-45D1-B744-7B1D2FD1AA96}" destId="{E62C6B99-C2EA-46F7-A7D5-0E485FBA2CE7}" srcOrd="1" destOrd="0" presId="urn:microsoft.com/office/officeart/2005/8/layout/pList2#3"/>
    <dgm:cxn modelId="{C42F2245-CE9C-4B5E-ABF7-E880924CA3A7}" type="presParOf" srcId="{E3199E77-01D8-45D1-B744-7B1D2FD1AA96}" destId="{33B9DBEB-26AE-40FE-A399-A9F3C63F0038}" srcOrd="2" destOrd="0" presId="urn:microsoft.com/office/officeart/2005/8/layout/pList2#3"/>
    <dgm:cxn modelId="{C852F0B0-F50F-45D6-93A1-0289DAC18774}" type="presParOf" srcId="{33B9DBEB-26AE-40FE-A399-A9F3C63F0038}" destId="{DC97E2B3-1B59-4FCA-A53D-0B03FA305413}" srcOrd="0" destOrd="0" presId="urn:microsoft.com/office/officeart/2005/8/layout/pList2#3"/>
    <dgm:cxn modelId="{BA543E06-1A60-4E6F-A564-68F5C7EB2644}" type="presParOf" srcId="{33B9DBEB-26AE-40FE-A399-A9F3C63F0038}" destId="{CE7891C1-5620-4F19-9A57-B1E8B86458FA}" srcOrd="1" destOrd="0" presId="urn:microsoft.com/office/officeart/2005/8/layout/pList2#3"/>
    <dgm:cxn modelId="{60C99350-67C2-47D0-8C5B-C3FF2BD580CC}" type="presParOf" srcId="{33B9DBEB-26AE-40FE-A399-A9F3C63F0038}" destId="{7522F80D-DE36-4C32-B8CA-2B0956F6EB58}" srcOrd="2" destOrd="0" presId="urn:microsoft.com/office/officeart/2005/8/layout/pList2#3"/>
    <dgm:cxn modelId="{D00115ED-E76C-429F-B058-CD5697D85548}" type="presParOf" srcId="{E3199E77-01D8-45D1-B744-7B1D2FD1AA96}" destId="{299CEB97-1F62-4F27-A967-DA9E85DD6F19}" srcOrd="3" destOrd="0" presId="urn:microsoft.com/office/officeart/2005/8/layout/pList2#3"/>
    <dgm:cxn modelId="{3A23F418-27D1-49E2-A2B0-FC0DEA170B29}" type="presParOf" srcId="{E3199E77-01D8-45D1-B744-7B1D2FD1AA96}" destId="{6149D3FE-3007-4FD6-A91F-F0D1184989C6}" srcOrd="4" destOrd="0" presId="urn:microsoft.com/office/officeart/2005/8/layout/pList2#3"/>
    <dgm:cxn modelId="{634CCE20-6100-4368-9AA9-780075EEFBC5}" type="presParOf" srcId="{6149D3FE-3007-4FD6-A91F-F0D1184989C6}" destId="{933B2B2A-BAF7-4026-ABDA-27027C57768B}" srcOrd="0" destOrd="0" presId="urn:microsoft.com/office/officeart/2005/8/layout/pList2#3"/>
    <dgm:cxn modelId="{0517A22C-182A-4D1C-9702-B6B018EF905B}" type="presParOf" srcId="{6149D3FE-3007-4FD6-A91F-F0D1184989C6}" destId="{71047E3C-1E76-4A84-B3D4-97B5DAEB48E7}" srcOrd="1" destOrd="0" presId="urn:microsoft.com/office/officeart/2005/8/layout/pList2#3"/>
    <dgm:cxn modelId="{B27E1137-A02D-4D44-A829-13FE0BA409D3}" type="presParOf" srcId="{6149D3FE-3007-4FD6-A91F-F0D1184989C6}" destId="{28CE1749-EDF6-4809-9261-B0D6A48AAC8A}" srcOrd="2" destOrd="0" presId="urn:microsoft.com/office/officeart/2005/8/layout/pList2#3"/>
    <dgm:cxn modelId="{833EB3E6-F94B-444F-99A9-FBA8E8581CF8}" type="presParOf" srcId="{E3199E77-01D8-45D1-B744-7B1D2FD1AA96}" destId="{0C8E39D6-5020-44E0-AE8B-D884DA809EA5}" srcOrd="5" destOrd="0" presId="urn:microsoft.com/office/officeart/2005/8/layout/pList2#3"/>
    <dgm:cxn modelId="{62882299-B2A3-44CF-9900-331B0397EC4C}" type="presParOf" srcId="{E3199E77-01D8-45D1-B744-7B1D2FD1AA96}" destId="{26241428-8FF8-4508-9A02-AD4B51652145}" srcOrd="6" destOrd="0" presId="urn:microsoft.com/office/officeart/2005/8/layout/pList2#3"/>
    <dgm:cxn modelId="{C69F1DE8-E062-43A8-85DD-F839EFD92E3E}" type="presParOf" srcId="{26241428-8FF8-4508-9A02-AD4B51652145}" destId="{8C16C8A3-E4B1-454D-B807-4C356F445C16}" srcOrd="0" destOrd="0" presId="urn:microsoft.com/office/officeart/2005/8/layout/pList2#3"/>
    <dgm:cxn modelId="{983612C9-5695-4809-A39D-01DE8F6E2A4D}" type="presParOf" srcId="{26241428-8FF8-4508-9A02-AD4B51652145}" destId="{ABD78374-9C44-4252-8319-E2C9DBD8EA93}" srcOrd="1" destOrd="0" presId="urn:microsoft.com/office/officeart/2005/8/layout/pList2#3"/>
    <dgm:cxn modelId="{4A2DC7E4-8EA8-4EF1-B0EC-FB3BDC029CF2}" type="presParOf" srcId="{26241428-8FF8-4508-9A02-AD4B51652145}" destId="{4FAC65F6-1359-4D6A-927F-22875C15826C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F269D-4FFF-4CDD-BC2D-14F0408CC923}" type="doc">
      <dgm:prSet loTypeId="urn:microsoft.com/office/officeart/2008/layout/AlternatingHexagons" loCatId="list" qsTypeId="urn:microsoft.com/office/officeart/2005/8/quickstyle/3d2" qsCatId="3D" csTypeId="urn:microsoft.com/office/officeart/2005/8/colors/colorful1#14" csCatId="colorful" phldr="1"/>
      <dgm:spPr/>
      <dgm:t>
        <a:bodyPr/>
        <a:lstStyle/>
        <a:p>
          <a:endParaRPr lang="en-MY"/>
        </a:p>
      </dgm:t>
    </dgm:pt>
    <dgm:pt modelId="{661899BA-1DA3-4007-9081-21BB4974AE87}">
      <dgm:prSet phldrT="[Text]"/>
      <dgm:spPr>
        <a:xfrm rot="5400000">
          <a:off x="3040167" y="116786"/>
          <a:ext cx="1788036" cy="15555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Berfikir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Aras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Tinggi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(HOTs)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5240163-3D75-4198-88B6-06BAD0384E87}" type="sibTrans" cxnId="{DE82A017-ADF2-41A5-97CE-97DC5B3C10BB}">
      <dgm:prSet/>
      <dgm:spPr>
        <a:xfrm rot="5400000">
          <a:off x="1360127" y="116786"/>
          <a:ext cx="1788036" cy="15555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n-MY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08DEF67-9B57-4281-834B-CF9230CB28E7}" type="parTrans" cxnId="{DE82A017-ADF2-41A5-97CE-97DC5B3C10BB}">
      <dgm:prSet/>
      <dgm:spPr/>
      <dgm:t>
        <a:bodyPr/>
        <a:lstStyle/>
        <a:p>
          <a:endParaRPr lang="en-MY"/>
        </a:p>
      </dgm:t>
    </dgm:pt>
    <dgm:pt modelId="{1F6D233F-A54D-4BFD-84CB-37FFA2E65A7E}">
      <dgm:prSet phldrT="[Text]"/>
      <dgm:spPr>
        <a:xfrm rot="5400000">
          <a:off x="2196929" y="1634472"/>
          <a:ext cx="1788036" cy="15555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MBMMBI</a:t>
          </a:r>
        </a:p>
      </dgm:t>
    </dgm:pt>
    <dgm:pt modelId="{18C6BFB0-ED3F-43BB-A38B-77D482A68FB8}" type="sibTrans" cxnId="{4D29468D-D531-45C4-89F7-082A28BD7804}">
      <dgm:prSet/>
      <dgm:spPr>
        <a:xfrm rot="5400000">
          <a:off x="3876968" y="1634472"/>
          <a:ext cx="1788036" cy="15555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n-MY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E270B0-DCA6-4AED-9392-3A8156B2DCA4}" type="parTrans" cxnId="{4D29468D-D531-45C4-89F7-082A28BD7804}">
      <dgm:prSet/>
      <dgm:spPr/>
      <dgm:t>
        <a:bodyPr/>
        <a:lstStyle/>
        <a:p>
          <a:endParaRPr lang="en-MY"/>
        </a:p>
      </dgm:t>
    </dgm:pt>
    <dgm:pt modelId="{EA404811-CDAB-4F48-94CF-6F750D028FAC}">
      <dgm:prSet phldrT="[Text]"/>
      <dgm:spPr>
        <a:xfrm rot="5400000">
          <a:off x="3040167" y="3152157"/>
          <a:ext cx="1788036" cy="15555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PISA &amp; TIMMS</a:t>
          </a:r>
        </a:p>
      </dgm:t>
    </dgm:pt>
    <dgm:pt modelId="{9217AD5F-2286-43A7-B371-A47871D2AAEA}" type="sibTrans" cxnId="{C1B907C0-A411-4A96-82F4-24E968DA13E5}">
      <dgm:prSet/>
      <dgm:spPr>
        <a:xfrm rot="5400000">
          <a:off x="1360127" y="3152157"/>
          <a:ext cx="1788036" cy="155559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n-MY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208B16-C7A6-4476-BF07-7A2476E649E9}" type="parTrans" cxnId="{C1B907C0-A411-4A96-82F4-24E968DA13E5}">
      <dgm:prSet/>
      <dgm:spPr/>
      <dgm:t>
        <a:bodyPr/>
        <a:lstStyle/>
        <a:p>
          <a:endParaRPr lang="en-MY"/>
        </a:p>
      </dgm:t>
    </dgm:pt>
    <dgm:pt modelId="{4964C159-4089-4942-8B1A-2A5AE9C2DA4D}" type="pres">
      <dgm:prSet presAssocID="{4B8F269D-4FFF-4CDD-BC2D-14F0408CC9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5F0A4DB-E4AF-4BDF-AFC2-E0E9FFB965D8}" type="pres">
      <dgm:prSet presAssocID="{661899BA-1DA3-4007-9081-21BB4974AE87}" presName="composite" presStyleCnt="0"/>
      <dgm:spPr/>
    </dgm:pt>
    <dgm:pt modelId="{CC635A5E-A970-45E6-BE1E-85FE41B7DE87}" type="pres">
      <dgm:prSet presAssocID="{661899BA-1DA3-4007-9081-21BB4974AE8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9EF8E-8ECB-4305-A380-6867C66DF2B2}" type="pres">
      <dgm:prSet presAssocID="{661899BA-1DA3-4007-9081-21BB4974AE87}" presName="Childtext1" presStyleLbl="revTx" presStyleIdx="0" presStyleCnt="3">
        <dgm:presLayoutVars>
          <dgm:chMax val="0"/>
          <dgm:chPref val="0"/>
          <dgm:bulletEnabled val="1"/>
        </dgm:presLayoutVars>
      </dgm:prSet>
      <dgm:spPr>
        <a:xfrm>
          <a:off x="4759185" y="358171"/>
          <a:ext cx="1995448" cy="1072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1EC7518C-A78C-4DCA-995F-16BB2627A097}" type="pres">
      <dgm:prSet presAssocID="{661899BA-1DA3-4007-9081-21BB4974AE87}" presName="BalanceSpacing" presStyleCnt="0"/>
      <dgm:spPr/>
    </dgm:pt>
    <dgm:pt modelId="{0AA8ED57-E5FD-4FF1-BB0A-D5011EC39737}" type="pres">
      <dgm:prSet presAssocID="{661899BA-1DA3-4007-9081-21BB4974AE87}" presName="BalanceSpacing1" presStyleCnt="0"/>
      <dgm:spPr/>
    </dgm:pt>
    <dgm:pt modelId="{D1F68616-C43C-4CFA-B951-773D344CE166}" type="pres">
      <dgm:prSet presAssocID="{E5240163-3D75-4198-88B6-06BAD0384E87}" presName="Accent1Text" presStyleLbl="node1" presStyleIdx="1" presStyleCnt="6"/>
      <dgm:spPr/>
      <dgm:t>
        <a:bodyPr/>
        <a:lstStyle/>
        <a:p>
          <a:endParaRPr lang="en-US"/>
        </a:p>
      </dgm:t>
    </dgm:pt>
    <dgm:pt modelId="{8543B9F5-CF4A-4238-8628-9D74D9C4907E}" type="pres">
      <dgm:prSet presAssocID="{E5240163-3D75-4198-88B6-06BAD0384E87}" presName="spaceBetweenRectangles" presStyleCnt="0"/>
      <dgm:spPr/>
    </dgm:pt>
    <dgm:pt modelId="{C99991CD-34AB-4F3C-A87D-514FA0A43687}" type="pres">
      <dgm:prSet presAssocID="{1F6D233F-A54D-4BFD-84CB-37FFA2E65A7E}" presName="composite" presStyleCnt="0"/>
      <dgm:spPr/>
    </dgm:pt>
    <dgm:pt modelId="{142FE556-000B-4160-9680-EBCB0A27F63B}" type="pres">
      <dgm:prSet presAssocID="{1F6D233F-A54D-4BFD-84CB-37FFA2E65A7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29A63-4C1B-41CF-B9D6-F836F03757FF}" type="pres">
      <dgm:prSet presAssocID="{1F6D233F-A54D-4BFD-84CB-37FFA2E65A7E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xfrm>
          <a:off x="317702" y="1875857"/>
          <a:ext cx="1931079" cy="1072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E6EA9ED4-C452-42E6-B640-99378A475BB4}" type="pres">
      <dgm:prSet presAssocID="{1F6D233F-A54D-4BFD-84CB-37FFA2E65A7E}" presName="BalanceSpacing" presStyleCnt="0"/>
      <dgm:spPr/>
    </dgm:pt>
    <dgm:pt modelId="{86766CBB-66C5-45F5-9161-A7D071E46E1A}" type="pres">
      <dgm:prSet presAssocID="{1F6D233F-A54D-4BFD-84CB-37FFA2E65A7E}" presName="BalanceSpacing1" presStyleCnt="0"/>
      <dgm:spPr/>
    </dgm:pt>
    <dgm:pt modelId="{07B6523B-D08C-4C1C-A965-69B3B84F6641}" type="pres">
      <dgm:prSet presAssocID="{18C6BFB0-ED3F-43BB-A38B-77D482A68FB8}" presName="Accent1Text" presStyleLbl="node1" presStyleIdx="3" presStyleCnt="6"/>
      <dgm:spPr/>
      <dgm:t>
        <a:bodyPr/>
        <a:lstStyle/>
        <a:p>
          <a:endParaRPr lang="en-US"/>
        </a:p>
      </dgm:t>
    </dgm:pt>
    <dgm:pt modelId="{877EF73C-A884-4420-B33D-52F48741B77A}" type="pres">
      <dgm:prSet presAssocID="{18C6BFB0-ED3F-43BB-A38B-77D482A68FB8}" presName="spaceBetweenRectangles" presStyleCnt="0"/>
      <dgm:spPr/>
    </dgm:pt>
    <dgm:pt modelId="{EE9636E0-3FA7-48E5-9DE9-1B5F3BFD1D6E}" type="pres">
      <dgm:prSet presAssocID="{EA404811-CDAB-4F48-94CF-6F750D028FAC}" presName="composite" presStyleCnt="0"/>
      <dgm:spPr/>
    </dgm:pt>
    <dgm:pt modelId="{B84B07B3-AD5D-4F38-852D-87BB1670BB28}" type="pres">
      <dgm:prSet presAssocID="{EA404811-CDAB-4F48-94CF-6F750D028FA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3AE15-F94E-4533-93E7-A29E0CD496CF}" type="pres">
      <dgm:prSet presAssocID="{EA404811-CDAB-4F48-94CF-6F750D028FAC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xfrm>
          <a:off x="4759185" y="3393542"/>
          <a:ext cx="1995448" cy="10728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5639EED1-E7A2-44C9-86AF-0B4C65271C4B}" type="pres">
      <dgm:prSet presAssocID="{EA404811-CDAB-4F48-94CF-6F750D028FAC}" presName="BalanceSpacing" presStyleCnt="0"/>
      <dgm:spPr/>
    </dgm:pt>
    <dgm:pt modelId="{77CAA2EE-B47D-4A5D-A08D-AA2FD37CD3FF}" type="pres">
      <dgm:prSet presAssocID="{EA404811-CDAB-4F48-94CF-6F750D028FAC}" presName="BalanceSpacing1" presStyleCnt="0"/>
      <dgm:spPr/>
    </dgm:pt>
    <dgm:pt modelId="{E4FB5504-706C-4D39-A463-C4D95D767271}" type="pres">
      <dgm:prSet presAssocID="{9217AD5F-2286-43A7-B371-A47871D2AAEA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73D0E06D-117D-4D9C-80A1-6CD6B60749BD}" type="presOf" srcId="{18C6BFB0-ED3F-43BB-A38B-77D482A68FB8}" destId="{07B6523B-D08C-4C1C-A965-69B3B84F6641}" srcOrd="0" destOrd="0" presId="urn:microsoft.com/office/officeart/2008/layout/AlternatingHexagons"/>
    <dgm:cxn modelId="{B18E9AAB-34DF-489B-9125-F1F3FEED90A2}" type="presOf" srcId="{E5240163-3D75-4198-88B6-06BAD0384E87}" destId="{D1F68616-C43C-4CFA-B951-773D344CE166}" srcOrd="0" destOrd="0" presId="urn:microsoft.com/office/officeart/2008/layout/AlternatingHexagons"/>
    <dgm:cxn modelId="{AE745CAE-B7C5-49C6-839F-77A5F52AA049}" type="presOf" srcId="{EA404811-CDAB-4F48-94CF-6F750D028FAC}" destId="{B84B07B3-AD5D-4F38-852D-87BB1670BB28}" srcOrd="0" destOrd="0" presId="urn:microsoft.com/office/officeart/2008/layout/AlternatingHexagons"/>
    <dgm:cxn modelId="{C1B907C0-A411-4A96-82F4-24E968DA13E5}" srcId="{4B8F269D-4FFF-4CDD-BC2D-14F0408CC923}" destId="{EA404811-CDAB-4F48-94CF-6F750D028FAC}" srcOrd="2" destOrd="0" parTransId="{19208B16-C7A6-4476-BF07-7A2476E649E9}" sibTransId="{9217AD5F-2286-43A7-B371-A47871D2AAEA}"/>
    <dgm:cxn modelId="{4D29468D-D531-45C4-89F7-082A28BD7804}" srcId="{4B8F269D-4FFF-4CDD-BC2D-14F0408CC923}" destId="{1F6D233F-A54D-4BFD-84CB-37FFA2E65A7E}" srcOrd="1" destOrd="0" parTransId="{D9E270B0-DCA6-4AED-9392-3A8156B2DCA4}" sibTransId="{18C6BFB0-ED3F-43BB-A38B-77D482A68FB8}"/>
    <dgm:cxn modelId="{73D7F564-B439-4900-8521-27E9CE50F769}" type="presOf" srcId="{9217AD5F-2286-43A7-B371-A47871D2AAEA}" destId="{E4FB5504-706C-4D39-A463-C4D95D767271}" srcOrd="0" destOrd="0" presId="urn:microsoft.com/office/officeart/2008/layout/AlternatingHexagons"/>
    <dgm:cxn modelId="{98082CB8-4A10-40F7-A99F-51B7F35F1014}" type="presOf" srcId="{661899BA-1DA3-4007-9081-21BB4974AE87}" destId="{CC635A5E-A970-45E6-BE1E-85FE41B7DE87}" srcOrd="0" destOrd="0" presId="urn:microsoft.com/office/officeart/2008/layout/AlternatingHexagons"/>
    <dgm:cxn modelId="{2AE19C7C-196B-427E-A1DC-DBEA0651C435}" type="presOf" srcId="{1F6D233F-A54D-4BFD-84CB-37FFA2E65A7E}" destId="{142FE556-000B-4160-9680-EBCB0A27F63B}" srcOrd="0" destOrd="0" presId="urn:microsoft.com/office/officeart/2008/layout/AlternatingHexagons"/>
    <dgm:cxn modelId="{DE82A017-ADF2-41A5-97CE-97DC5B3C10BB}" srcId="{4B8F269D-4FFF-4CDD-BC2D-14F0408CC923}" destId="{661899BA-1DA3-4007-9081-21BB4974AE87}" srcOrd="0" destOrd="0" parTransId="{B08DEF67-9B57-4281-834B-CF9230CB28E7}" sibTransId="{E5240163-3D75-4198-88B6-06BAD0384E87}"/>
    <dgm:cxn modelId="{260962F6-953C-4DD6-B736-432C7A0321BC}" type="presOf" srcId="{4B8F269D-4FFF-4CDD-BC2D-14F0408CC923}" destId="{4964C159-4089-4942-8B1A-2A5AE9C2DA4D}" srcOrd="0" destOrd="0" presId="urn:microsoft.com/office/officeart/2008/layout/AlternatingHexagons"/>
    <dgm:cxn modelId="{84D421FD-5D11-4AB7-9371-4419F22D1528}" type="presParOf" srcId="{4964C159-4089-4942-8B1A-2A5AE9C2DA4D}" destId="{25F0A4DB-E4AF-4BDF-AFC2-E0E9FFB965D8}" srcOrd="0" destOrd="0" presId="urn:microsoft.com/office/officeart/2008/layout/AlternatingHexagons"/>
    <dgm:cxn modelId="{58B62FEE-28ED-4754-8C4B-CE4661A49628}" type="presParOf" srcId="{25F0A4DB-E4AF-4BDF-AFC2-E0E9FFB965D8}" destId="{CC635A5E-A970-45E6-BE1E-85FE41B7DE87}" srcOrd="0" destOrd="0" presId="urn:microsoft.com/office/officeart/2008/layout/AlternatingHexagons"/>
    <dgm:cxn modelId="{E4150FE3-ADBD-49FA-9E1C-9FADC89852BE}" type="presParOf" srcId="{25F0A4DB-E4AF-4BDF-AFC2-E0E9FFB965D8}" destId="{EF69EF8E-8ECB-4305-A380-6867C66DF2B2}" srcOrd="1" destOrd="0" presId="urn:microsoft.com/office/officeart/2008/layout/AlternatingHexagons"/>
    <dgm:cxn modelId="{1DF6FB6E-B256-41E8-813C-29D1BD59F22B}" type="presParOf" srcId="{25F0A4DB-E4AF-4BDF-AFC2-E0E9FFB965D8}" destId="{1EC7518C-A78C-4DCA-995F-16BB2627A097}" srcOrd="2" destOrd="0" presId="urn:microsoft.com/office/officeart/2008/layout/AlternatingHexagons"/>
    <dgm:cxn modelId="{A41289EA-1EF1-4290-909E-B9A49D5667B0}" type="presParOf" srcId="{25F0A4DB-E4AF-4BDF-AFC2-E0E9FFB965D8}" destId="{0AA8ED57-E5FD-4FF1-BB0A-D5011EC39737}" srcOrd="3" destOrd="0" presId="urn:microsoft.com/office/officeart/2008/layout/AlternatingHexagons"/>
    <dgm:cxn modelId="{38FF9F4B-9977-4B79-8AC5-FCD2F93F2C15}" type="presParOf" srcId="{25F0A4DB-E4AF-4BDF-AFC2-E0E9FFB965D8}" destId="{D1F68616-C43C-4CFA-B951-773D344CE166}" srcOrd="4" destOrd="0" presId="urn:microsoft.com/office/officeart/2008/layout/AlternatingHexagons"/>
    <dgm:cxn modelId="{96B9506A-5D8B-4AC2-BA8C-C3F1C93B66F4}" type="presParOf" srcId="{4964C159-4089-4942-8B1A-2A5AE9C2DA4D}" destId="{8543B9F5-CF4A-4238-8628-9D74D9C4907E}" srcOrd="1" destOrd="0" presId="urn:microsoft.com/office/officeart/2008/layout/AlternatingHexagons"/>
    <dgm:cxn modelId="{BB75BC75-D41C-4488-A242-56023FE078AE}" type="presParOf" srcId="{4964C159-4089-4942-8B1A-2A5AE9C2DA4D}" destId="{C99991CD-34AB-4F3C-A87D-514FA0A43687}" srcOrd="2" destOrd="0" presId="urn:microsoft.com/office/officeart/2008/layout/AlternatingHexagons"/>
    <dgm:cxn modelId="{2F0DAE36-05F7-4CE9-9D64-87279212063A}" type="presParOf" srcId="{C99991CD-34AB-4F3C-A87D-514FA0A43687}" destId="{142FE556-000B-4160-9680-EBCB0A27F63B}" srcOrd="0" destOrd="0" presId="urn:microsoft.com/office/officeart/2008/layout/AlternatingHexagons"/>
    <dgm:cxn modelId="{76ACD32F-7F29-4F83-BD37-844FCB4C0DA5}" type="presParOf" srcId="{C99991CD-34AB-4F3C-A87D-514FA0A43687}" destId="{6CC29A63-4C1B-41CF-B9D6-F836F03757FF}" srcOrd="1" destOrd="0" presId="urn:microsoft.com/office/officeart/2008/layout/AlternatingHexagons"/>
    <dgm:cxn modelId="{B5327B22-F360-45C8-83BC-C14A0B8600E0}" type="presParOf" srcId="{C99991CD-34AB-4F3C-A87D-514FA0A43687}" destId="{E6EA9ED4-C452-42E6-B640-99378A475BB4}" srcOrd="2" destOrd="0" presId="urn:microsoft.com/office/officeart/2008/layout/AlternatingHexagons"/>
    <dgm:cxn modelId="{0FFE848A-279C-41A1-A156-130DABC42A51}" type="presParOf" srcId="{C99991CD-34AB-4F3C-A87D-514FA0A43687}" destId="{86766CBB-66C5-45F5-9161-A7D071E46E1A}" srcOrd="3" destOrd="0" presId="urn:microsoft.com/office/officeart/2008/layout/AlternatingHexagons"/>
    <dgm:cxn modelId="{1A348D6B-E6A9-4FFC-978A-B8520D9C028C}" type="presParOf" srcId="{C99991CD-34AB-4F3C-A87D-514FA0A43687}" destId="{07B6523B-D08C-4C1C-A965-69B3B84F6641}" srcOrd="4" destOrd="0" presId="urn:microsoft.com/office/officeart/2008/layout/AlternatingHexagons"/>
    <dgm:cxn modelId="{6EB0EECD-AF5D-47FB-8AFE-757EACEA1470}" type="presParOf" srcId="{4964C159-4089-4942-8B1A-2A5AE9C2DA4D}" destId="{877EF73C-A884-4420-B33D-52F48741B77A}" srcOrd="3" destOrd="0" presId="urn:microsoft.com/office/officeart/2008/layout/AlternatingHexagons"/>
    <dgm:cxn modelId="{4ADD890A-3326-4F5F-A2DA-26BBF48AB2EC}" type="presParOf" srcId="{4964C159-4089-4942-8B1A-2A5AE9C2DA4D}" destId="{EE9636E0-3FA7-48E5-9DE9-1B5F3BFD1D6E}" srcOrd="4" destOrd="0" presId="urn:microsoft.com/office/officeart/2008/layout/AlternatingHexagons"/>
    <dgm:cxn modelId="{029B831F-C8DC-431C-9E5B-6E0C2B164A88}" type="presParOf" srcId="{EE9636E0-3FA7-48E5-9DE9-1B5F3BFD1D6E}" destId="{B84B07B3-AD5D-4F38-852D-87BB1670BB28}" srcOrd="0" destOrd="0" presId="urn:microsoft.com/office/officeart/2008/layout/AlternatingHexagons"/>
    <dgm:cxn modelId="{F2E59870-84D7-4AA8-8C71-E497091E1278}" type="presParOf" srcId="{EE9636E0-3FA7-48E5-9DE9-1B5F3BFD1D6E}" destId="{F9C3AE15-F94E-4533-93E7-A29E0CD496CF}" srcOrd="1" destOrd="0" presId="urn:microsoft.com/office/officeart/2008/layout/AlternatingHexagons"/>
    <dgm:cxn modelId="{90E36F09-A6FB-42BF-8315-FE53FBA8B477}" type="presParOf" srcId="{EE9636E0-3FA7-48E5-9DE9-1B5F3BFD1D6E}" destId="{5639EED1-E7A2-44C9-86AF-0B4C65271C4B}" srcOrd="2" destOrd="0" presId="urn:microsoft.com/office/officeart/2008/layout/AlternatingHexagons"/>
    <dgm:cxn modelId="{A9AB351D-C7D7-407A-8FEF-D89447EDEBC6}" type="presParOf" srcId="{EE9636E0-3FA7-48E5-9DE9-1B5F3BFD1D6E}" destId="{77CAA2EE-B47D-4A5D-A08D-AA2FD37CD3FF}" srcOrd="3" destOrd="0" presId="urn:microsoft.com/office/officeart/2008/layout/AlternatingHexagons"/>
    <dgm:cxn modelId="{29A0EE27-7BEF-4C2F-BA03-1EE3C3952A04}" type="presParOf" srcId="{EE9636E0-3FA7-48E5-9DE9-1B5F3BFD1D6E}" destId="{E4FB5504-706C-4D39-A463-C4D95D76727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0DDDF6-2554-411A-AB0B-2C3615AA86FC}" type="doc">
      <dgm:prSet loTypeId="urn:microsoft.com/office/officeart/2008/layout/RadialCluster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MY"/>
        </a:p>
      </dgm:t>
    </dgm:pt>
    <dgm:pt modelId="{E5391A71-438C-40BD-B7B3-BA02F3E3596E}">
      <dgm:prSet phldrT="[Text]"/>
      <dgm:spPr>
        <a:xfrm>
          <a:off x="3424260" y="1781215"/>
          <a:ext cx="1434338" cy="1434338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LITERASI MAKLUMAT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AC61F0-95D8-4B64-8970-F1AF4DA8BA71}" type="parTrans" cxnId="{E7DD5F45-342F-42C8-AF7D-F0542EB94ADB}">
      <dgm:prSet/>
      <dgm:spPr/>
      <dgm:t>
        <a:bodyPr/>
        <a:lstStyle/>
        <a:p>
          <a:endParaRPr lang="en-MY"/>
        </a:p>
      </dgm:t>
    </dgm:pt>
    <dgm:pt modelId="{6B40CD71-D0E1-4C3A-8453-1E147E4B0DDD}" type="sibTrans" cxnId="{E7DD5F45-342F-42C8-AF7D-F0542EB94ADB}">
      <dgm:prSet/>
      <dgm:spPr/>
      <dgm:t>
        <a:bodyPr/>
        <a:lstStyle/>
        <a:p>
          <a:endParaRPr lang="en-MY"/>
        </a:p>
      </dgm:t>
    </dgm:pt>
    <dgm:pt modelId="{1AFBD123-58A4-4DD8-A927-5D38016E14CB}">
      <dgm:prSet phldrT="[Text]" custT="1"/>
      <dgm:spPr>
        <a:xfrm>
          <a:off x="5090254" y="830888"/>
          <a:ext cx="1165057" cy="892563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Pendidikan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Pengguna</a:t>
          </a:r>
          <a:endParaRPr lang="en-MY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496FA44-8C12-4490-803B-5766F8ADACE0}" type="parTrans" cxnId="{1DB5470F-2450-48A6-98FB-6A2645F61236}">
      <dgm:prSet/>
      <dgm:spPr>
        <a:xfrm rot="19285714">
          <a:off x="4823080" y="1824956"/>
          <a:ext cx="325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600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MY"/>
        </a:p>
      </dgm:t>
    </dgm:pt>
    <dgm:pt modelId="{1DA7793E-4DBD-4B0D-A432-37D9413B6434}" type="sibTrans" cxnId="{1DB5470F-2450-48A6-98FB-6A2645F61236}">
      <dgm:prSet/>
      <dgm:spPr/>
      <dgm:t>
        <a:bodyPr/>
        <a:lstStyle/>
        <a:p>
          <a:endParaRPr lang="en-MY"/>
        </a:p>
      </dgm:t>
    </dgm:pt>
    <dgm:pt modelId="{C1CCFFD8-5B5A-49BE-A871-237863F3A3BF}">
      <dgm:prSet phldrT="[Text]" custT="1"/>
      <dgm:spPr>
        <a:xfrm>
          <a:off x="4400944" y="3783854"/>
          <a:ext cx="1180644" cy="958469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Bibliografi</a:t>
          </a:r>
          <a:endParaRPr lang="en-MY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CAA1C9B-906A-4EE6-BB9F-959850DEC5E8}" type="parTrans" cxnId="{D2BCAEB3-D002-41BF-B821-8B8EB61810F7}">
      <dgm:prSet/>
      <dgm:spPr>
        <a:xfrm rot="3857143">
          <a:off x="4308256" y="3499704"/>
          <a:ext cx="6307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0766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MY"/>
        </a:p>
      </dgm:t>
    </dgm:pt>
    <dgm:pt modelId="{6C96B273-D807-4BDC-B46D-FAC246DFDC4C}" type="sibTrans" cxnId="{D2BCAEB3-D002-41BF-B821-8B8EB61810F7}">
      <dgm:prSet/>
      <dgm:spPr/>
      <dgm:t>
        <a:bodyPr/>
        <a:lstStyle/>
        <a:p>
          <a:endParaRPr lang="en-MY"/>
        </a:p>
      </dgm:t>
    </dgm:pt>
    <dgm:pt modelId="{D91E8014-3337-4BDA-B2F6-82E31B0810D7}">
      <dgm:prSet phldrT="[Text]"/>
      <dgm:spPr>
        <a:xfrm>
          <a:off x="5519194" y="2415065"/>
          <a:ext cx="1063603" cy="1038329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Perpustakaan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6EFBD3-5FBE-4F54-A0A1-1DEAA7D2CBAB}" type="parTrans" cxnId="{F340C3E8-92B6-49B2-8BF5-23C115C3E1C5}">
      <dgm:prSet/>
      <dgm:spPr>
        <a:xfrm rot="771429">
          <a:off x="4850104" y="2737461"/>
          <a:ext cx="677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7584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MY"/>
        </a:p>
      </dgm:t>
    </dgm:pt>
    <dgm:pt modelId="{C200F6E3-2E47-4254-ADBD-B68833318C4C}" type="sibTrans" cxnId="{F340C3E8-92B6-49B2-8BF5-23C115C3E1C5}">
      <dgm:prSet/>
      <dgm:spPr/>
      <dgm:t>
        <a:bodyPr/>
        <a:lstStyle/>
        <a:p>
          <a:endParaRPr lang="en-MY"/>
        </a:p>
      </dgm:t>
    </dgm:pt>
    <dgm:pt modelId="{B56AA17F-61CE-448E-8E70-4F451CCAC640}">
      <dgm:prSet phldrT="[Text]" custT="1"/>
      <dgm:spPr>
        <a:xfrm>
          <a:off x="2684408" y="3783854"/>
          <a:ext cx="1214366" cy="958469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Kompetensi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Maklumat</a:t>
          </a:r>
          <a:endParaRPr lang="en-MY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D78D3C-9A88-4CD4-A832-BE1FAE658FB2}" type="parTrans" cxnId="{FFE744FD-1C83-42F5-A33A-7C73C79993DF}">
      <dgm:prSet/>
      <dgm:spPr>
        <a:xfrm rot="6942857">
          <a:off x="3343835" y="3499704"/>
          <a:ext cx="6307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0766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MY"/>
        </a:p>
      </dgm:t>
    </dgm:pt>
    <dgm:pt modelId="{26E4441B-CE8A-4A16-A208-19893EF24DF5}" type="sibTrans" cxnId="{FFE744FD-1C83-42F5-A33A-7C73C79993DF}">
      <dgm:prSet/>
      <dgm:spPr/>
      <dgm:t>
        <a:bodyPr/>
        <a:lstStyle/>
        <a:p>
          <a:endParaRPr lang="en-MY"/>
        </a:p>
      </dgm:t>
    </dgm:pt>
    <dgm:pt modelId="{EEFFB1F2-A261-40FB-8EF1-59C0CA7C95C5}">
      <dgm:prSet phldrT="[Text]" custT="1"/>
      <dgm:spPr>
        <a:xfrm>
          <a:off x="1646801" y="2404864"/>
          <a:ext cx="1170121" cy="1058731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Maklumat</a:t>
          </a:r>
          <a:endParaRPr lang="en-MY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D12E19-C1F3-4515-928D-C90049D2D4FF}" type="parTrans" cxnId="{B7F3B4AA-63E8-4721-8F80-39654AA27040}">
      <dgm:prSet/>
      <dgm:spPr>
        <a:xfrm rot="10028571">
          <a:off x="2809114" y="2731383"/>
          <a:ext cx="622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955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MY"/>
        </a:p>
      </dgm:t>
    </dgm:pt>
    <dgm:pt modelId="{E89E58C6-B5C5-403B-BCAA-2D993D0703EA}" type="sibTrans" cxnId="{B7F3B4AA-63E8-4721-8F80-39654AA27040}">
      <dgm:prSet/>
      <dgm:spPr/>
      <dgm:t>
        <a:bodyPr/>
        <a:lstStyle/>
        <a:p>
          <a:endParaRPr lang="en-MY"/>
        </a:p>
      </dgm:t>
    </dgm:pt>
    <dgm:pt modelId="{356C700F-0AD8-4F5A-B325-8CCEAA3527AC}">
      <dgm:prSet phldrT="[Text]" custT="1"/>
      <dgm:spPr>
        <a:xfrm>
          <a:off x="1954558" y="835592"/>
          <a:ext cx="1311034" cy="883155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Pembangunan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</a:t>
          </a:r>
          <a:r>
            <a:rPr lang="en-US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Maklumat</a:t>
          </a:r>
          <a:endParaRPr lang="en-MY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03BCBA-BCB2-476B-94B4-6C3544EBC0BC}" type="parTrans" cxnId="{7A95696F-97D9-49AF-95CE-2CA1D985A24E}">
      <dgm:prSet/>
      <dgm:spPr>
        <a:xfrm rot="13114286">
          <a:off x="3127455" y="1822604"/>
          <a:ext cx="333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145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MY"/>
        </a:p>
      </dgm:t>
    </dgm:pt>
    <dgm:pt modelId="{054A2D69-F2DC-47BA-9944-17C0D66E21F8}" type="sibTrans" cxnId="{7A95696F-97D9-49AF-95CE-2CA1D985A24E}">
      <dgm:prSet/>
      <dgm:spPr/>
      <dgm:t>
        <a:bodyPr/>
        <a:lstStyle/>
        <a:p>
          <a:endParaRPr lang="en-MY"/>
        </a:p>
      </dgm:t>
    </dgm:pt>
    <dgm:pt modelId="{9FDF216D-0999-4A64-9B40-9C2ED57B04EC}" type="pres">
      <dgm:prSet presAssocID="{A90DDDF6-2554-411A-AB0B-2C3615AA86F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046983-5136-4773-B8EC-2C523147EAA7}" type="pres">
      <dgm:prSet presAssocID="{E5391A71-438C-40BD-B7B3-BA02F3E3596E}" presName="singleCycle" presStyleCnt="0"/>
      <dgm:spPr/>
      <dgm:t>
        <a:bodyPr/>
        <a:lstStyle/>
        <a:p>
          <a:endParaRPr lang="en-US"/>
        </a:p>
      </dgm:t>
    </dgm:pt>
    <dgm:pt modelId="{567D63C4-CF76-4E6F-88A9-C70CC0262B0D}" type="pres">
      <dgm:prSet presAssocID="{E5391A71-438C-40BD-B7B3-BA02F3E3596E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91A8D71-0912-407C-95D1-A0D3373B01A0}" type="pres">
      <dgm:prSet presAssocID="{0496FA44-8C12-4490-803B-5766F8ADACE0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A691679-6AE3-462D-93A9-CC83C6F9397F}" type="pres">
      <dgm:prSet presAssocID="{1AFBD123-58A4-4DD8-A927-5D38016E14CB}" presName="text0" presStyleLbl="node1" presStyleIdx="1" presStyleCnt="7" custScaleX="121233" custScaleY="92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A698C-F1F3-4758-B163-41DFBD84151A}" type="pres">
      <dgm:prSet presAssocID="{776EFBD3-5FBE-4F54-A0A1-1DEAA7D2CBAB}" presName="Name56" presStyleLbl="parChTrans1D2" presStyleIdx="1" presStyleCnt="6"/>
      <dgm:spPr/>
      <dgm:t>
        <a:bodyPr/>
        <a:lstStyle/>
        <a:p>
          <a:endParaRPr lang="en-US"/>
        </a:p>
      </dgm:t>
    </dgm:pt>
    <dgm:pt modelId="{6266F743-4F11-4583-8837-33EF74FEC1BE}" type="pres">
      <dgm:prSet presAssocID="{D91E8014-3337-4BDA-B2F6-82E31B0810D7}" presName="text0" presStyleLbl="node1" presStyleIdx="2" presStyleCnt="7" custScaleX="110676" custScaleY="108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06ABC-87C9-4F1D-B1BC-C00120238338}" type="pres">
      <dgm:prSet presAssocID="{9CAA1C9B-906A-4EE6-BB9F-959850DEC5E8}" presName="Name56" presStyleLbl="parChTrans1D2" presStyleIdx="2" presStyleCnt="6"/>
      <dgm:spPr/>
      <dgm:t>
        <a:bodyPr/>
        <a:lstStyle/>
        <a:p>
          <a:endParaRPr lang="en-US"/>
        </a:p>
      </dgm:t>
    </dgm:pt>
    <dgm:pt modelId="{CDA8DC26-8A09-4EF3-9ED8-A37C0C85E3AA}" type="pres">
      <dgm:prSet presAssocID="{C1CCFFD8-5B5A-49BE-A871-237863F3A3BF}" presName="text0" presStyleLbl="node1" presStyleIdx="3" presStyleCnt="7" custScaleX="122855" custScaleY="9973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434A70-704E-4C39-BC90-B7EECEC7BA2A}" type="pres">
      <dgm:prSet presAssocID="{16D78D3C-9A88-4CD4-A832-BE1FAE658FB2}" presName="Name56" presStyleLbl="parChTrans1D2" presStyleIdx="3" presStyleCnt="6"/>
      <dgm:spPr/>
      <dgm:t>
        <a:bodyPr/>
        <a:lstStyle/>
        <a:p>
          <a:endParaRPr lang="en-US"/>
        </a:p>
      </dgm:t>
    </dgm:pt>
    <dgm:pt modelId="{C32469A5-597F-4595-8722-8BE40E726C92}" type="pres">
      <dgm:prSet presAssocID="{B56AA17F-61CE-448E-8E70-4F451CCAC640}" presName="text0" presStyleLbl="node1" presStyleIdx="4" presStyleCnt="7" custScaleX="126364" custScaleY="9973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508E8D8-5254-44A3-9D50-16C71D479901}" type="pres">
      <dgm:prSet presAssocID="{9FD12E19-C1F3-4515-928D-C90049D2D4FF}" presName="Name56" presStyleLbl="parChTrans1D2" presStyleIdx="4" presStyleCnt="6"/>
      <dgm:spPr/>
      <dgm:t>
        <a:bodyPr/>
        <a:lstStyle/>
        <a:p>
          <a:endParaRPr lang="en-US"/>
        </a:p>
      </dgm:t>
    </dgm:pt>
    <dgm:pt modelId="{186DF266-9072-4973-9FFE-8D51CED4BF53}" type="pres">
      <dgm:prSet presAssocID="{EEFFB1F2-A261-40FB-8EF1-59C0CA7C95C5}" presName="text0" presStyleLbl="node1" presStyleIdx="5" presStyleCnt="7" custScaleX="121760" custScaleY="110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E972F-085F-4017-B644-143F9FC39627}" type="pres">
      <dgm:prSet presAssocID="{1603BCBA-BCB2-476B-94B4-6C3544EBC0BC}" presName="Name56" presStyleLbl="parChTrans1D2" presStyleIdx="5" presStyleCnt="6"/>
      <dgm:spPr/>
      <dgm:t>
        <a:bodyPr/>
        <a:lstStyle/>
        <a:p>
          <a:endParaRPr lang="en-US"/>
        </a:p>
      </dgm:t>
    </dgm:pt>
    <dgm:pt modelId="{BEA2DC2F-CD64-4CC7-AE3F-CB210ADD72A9}" type="pres">
      <dgm:prSet presAssocID="{356C700F-0AD8-4F5A-B325-8CCEAA3527AC}" presName="text0" presStyleLbl="node1" presStyleIdx="6" presStyleCnt="7" custScaleX="136423" custScaleY="91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07FF2-0CA0-4E42-85CE-D7486582F504}" type="presOf" srcId="{A90DDDF6-2554-411A-AB0B-2C3615AA86FC}" destId="{9FDF216D-0999-4A64-9B40-9C2ED57B04EC}" srcOrd="0" destOrd="0" presId="urn:microsoft.com/office/officeart/2008/layout/RadialCluster"/>
    <dgm:cxn modelId="{F340C3E8-92B6-49B2-8BF5-23C115C3E1C5}" srcId="{E5391A71-438C-40BD-B7B3-BA02F3E3596E}" destId="{D91E8014-3337-4BDA-B2F6-82E31B0810D7}" srcOrd="1" destOrd="0" parTransId="{776EFBD3-5FBE-4F54-A0A1-1DEAA7D2CBAB}" sibTransId="{C200F6E3-2E47-4254-ADBD-B68833318C4C}"/>
    <dgm:cxn modelId="{DCC659F8-A629-4DBD-B58B-14E5BC307F8D}" type="presOf" srcId="{B56AA17F-61CE-448E-8E70-4F451CCAC640}" destId="{C32469A5-597F-4595-8722-8BE40E726C92}" srcOrd="0" destOrd="0" presId="urn:microsoft.com/office/officeart/2008/layout/RadialCluster"/>
    <dgm:cxn modelId="{B7F3B4AA-63E8-4721-8F80-39654AA27040}" srcId="{E5391A71-438C-40BD-B7B3-BA02F3E3596E}" destId="{EEFFB1F2-A261-40FB-8EF1-59C0CA7C95C5}" srcOrd="4" destOrd="0" parTransId="{9FD12E19-C1F3-4515-928D-C90049D2D4FF}" sibTransId="{E89E58C6-B5C5-403B-BCAA-2D993D0703EA}"/>
    <dgm:cxn modelId="{2B105011-3EA7-4A41-9BD5-D15AEE04D8FF}" type="presOf" srcId="{776EFBD3-5FBE-4F54-A0A1-1DEAA7D2CBAB}" destId="{003A698C-F1F3-4758-B163-41DFBD84151A}" srcOrd="0" destOrd="0" presId="urn:microsoft.com/office/officeart/2008/layout/RadialCluster"/>
    <dgm:cxn modelId="{16094E06-B34C-4FB0-870B-D63E942369C9}" type="presOf" srcId="{EEFFB1F2-A261-40FB-8EF1-59C0CA7C95C5}" destId="{186DF266-9072-4973-9FFE-8D51CED4BF53}" srcOrd="0" destOrd="0" presId="urn:microsoft.com/office/officeart/2008/layout/RadialCluster"/>
    <dgm:cxn modelId="{5AA49F33-2109-49EC-91A4-856BDB59EB3C}" type="presOf" srcId="{0496FA44-8C12-4490-803B-5766F8ADACE0}" destId="{A91A8D71-0912-407C-95D1-A0D3373B01A0}" srcOrd="0" destOrd="0" presId="urn:microsoft.com/office/officeart/2008/layout/RadialCluster"/>
    <dgm:cxn modelId="{80C823DD-E8A7-496B-9AC3-F67800F22326}" type="presOf" srcId="{16D78D3C-9A88-4CD4-A832-BE1FAE658FB2}" destId="{F2434A70-704E-4C39-BC90-B7EECEC7BA2A}" srcOrd="0" destOrd="0" presId="urn:microsoft.com/office/officeart/2008/layout/RadialCluster"/>
    <dgm:cxn modelId="{D2BCAEB3-D002-41BF-B821-8B8EB61810F7}" srcId="{E5391A71-438C-40BD-B7B3-BA02F3E3596E}" destId="{C1CCFFD8-5B5A-49BE-A871-237863F3A3BF}" srcOrd="2" destOrd="0" parTransId="{9CAA1C9B-906A-4EE6-BB9F-959850DEC5E8}" sibTransId="{6C96B273-D807-4BDC-B46D-FAC246DFDC4C}"/>
    <dgm:cxn modelId="{1DB5470F-2450-48A6-98FB-6A2645F61236}" srcId="{E5391A71-438C-40BD-B7B3-BA02F3E3596E}" destId="{1AFBD123-58A4-4DD8-A927-5D38016E14CB}" srcOrd="0" destOrd="0" parTransId="{0496FA44-8C12-4490-803B-5766F8ADACE0}" sibTransId="{1DA7793E-4DBD-4B0D-A432-37D9413B6434}"/>
    <dgm:cxn modelId="{583E8106-373F-4693-BA36-346B5DA91A16}" type="presOf" srcId="{1603BCBA-BCB2-476B-94B4-6C3544EBC0BC}" destId="{A95E972F-085F-4017-B644-143F9FC39627}" srcOrd="0" destOrd="0" presId="urn:microsoft.com/office/officeart/2008/layout/RadialCluster"/>
    <dgm:cxn modelId="{D761FCE6-A286-45AB-AC67-036EEC671580}" type="presOf" srcId="{356C700F-0AD8-4F5A-B325-8CCEAA3527AC}" destId="{BEA2DC2F-CD64-4CC7-AE3F-CB210ADD72A9}" srcOrd="0" destOrd="0" presId="urn:microsoft.com/office/officeart/2008/layout/RadialCluster"/>
    <dgm:cxn modelId="{11B91BA9-6467-4A3D-B45F-23D09822C99E}" type="presOf" srcId="{D91E8014-3337-4BDA-B2F6-82E31B0810D7}" destId="{6266F743-4F11-4583-8837-33EF74FEC1BE}" srcOrd="0" destOrd="0" presId="urn:microsoft.com/office/officeart/2008/layout/RadialCluster"/>
    <dgm:cxn modelId="{C6250592-85AD-43A6-93F9-2027B4FC4D5F}" type="presOf" srcId="{C1CCFFD8-5B5A-49BE-A871-237863F3A3BF}" destId="{CDA8DC26-8A09-4EF3-9ED8-A37C0C85E3AA}" srcOrd="0" destOrd="0" presId="urn:microsoft.com/office/officeart/2008/layout/RadialCluster"/>
    <dgm:cxn modelId="{FFE744FD-1C83-42F5-A33A-7C73C79993DF}" srcId="{E5391A71-438C-40BD-B7B3-BA02F3E3596E}" destId="{B56AA17F-61CE-448E-8E70-4F451CCAC640}" srcOrd="3" destOrd="0" parTransId="{16D78D3C-9A88-4CD4-A832-BE1FAE658FB2}" sibTransId="{26E4441B-CE8A-4A16-A208-19893EF24DF5}"/>
    <dgm:cxn modelId="{33BADC5E-2170-4122-8563-5715B0576F12}" type="presOf" srcId="{1AFBD123-58A4-4DD8-A927-5D38016E14CB}" destId="{EA691679-6AE3-462D-93A9-CC83C6F9397F}" srcOrd="0" destOrd="0" presId="urn:microsoft.com/office/officeart/2008/layout/RadialCluster"/>
    <dgm:cxn modelId="{E7DD5F45-342F-42C8-AF7D-F0542EB94ADB}" srcId="{A90DDDF6-2554-411A-AB0B-2C3615AA86FC}" destId="{E5391A71-438C-40BD-B7B3-BA02F3E3596E}" srcOrd="0" destOrd="0" parTransId="{C0AC61F0-95D8-4B64-8970-F1AF4DA8BA71}" sibTransId="{6B40CD71-D0E1-4C3A-8453-1E147E4B0DDD}"/>
    <dgm:cxn modelId="{2251D0B8-E33F-43D7-AC39-3A4B8BA70FA3}" type="presOf" srcId="{E5391A71-438C-40BD-B7B3-BA02F3E3596E}" destId="{567D63C4-CF76-4E6F-88A9-C70CC0262B0D}" srcOrd="0" destOrd="0" presId="urn:microsoft.com/office/officeart/2008/layout/RadialCluster"/>
    <dgm:cxn modelId="{7A95696F-97D9-49AF-95CE-2CA1D985A24E}" srcId="{E5391A71-438C-40BD-B7B3-BA02F3E3596E}" destId="{356C700F-0AD8-4F5A-B325-8CCEAA3527AC}" srcOrd="5" destOrd="0" parTransId="{1603BCBA-BCB2-476B-94B4-6C3544EBC0BC}" sibTransId="{054A2D69-F2DC-47BA-9944-17C0D66E21F8}"/>
    <dgm:cxn modelId="{2AB2E146-2A4F-4045-B0F2-D3FD32E909F2}" type="presOf" srcId="{9FD12E19-C1F3-4515-928D-C90049D2D4FF}" destId="{6508E8D8-5254-44A3-9D50-16C71D479901}" srcOrd="0" destOrd="0" presId="urn:microsoft.com/office/officeart/2008/layout/RadialCluster"/>
    <dgm:cxn modelId="{4739987F-7AFD-465A-9E40-FDA1DC246395}" type="presOf" srcId="{9CAA1C9B-906A-4EE6-BB9F-959850DEC5E8}" destId="{C2C06ABC-87C9-4F1D-B1BC-C00120238338}" srcOrd="0" destOrd="0" presId="urn:microsoft.com/office/officeart/2008/layout/RadialCluster"/>
    <dgm:cxn modelId="{68EE1D7B-AD0F-4CD5-9196-0050C720AB33}" type="presParOf" srcId="{9FDF216D-0999-4A64-9B40-9C2ED57B04EC}" destId="{AA046983-5136-4773-B8EC-2C523147EAA7}" srcOrd="0" destOrd="0" presId="urn:microsoft.com/office/officeart/2008/layout/RadialCluster"/>
    <dgm:cxn modelId="{511FE878-8FF9-437F-BA33-6F01E1877706}" type="presParOf" srcId="{AA046983-5136-4773-B8EC-2C523147EAA7}" destId="{567D63C4-CF76-4E6F-88A9-C70CC0262B0D}" srcOrd="0" destOrd="0" presId="urn:microsoft.com/office/officeart/2008/layout/RadialCluster"/>
    <dgm:cxn modelId="{7F6AF5E0-5E5A-4C8E-9978-CD22FC33AE67}" type="presParOf" srcId="{AA046983-5136-4773-B8EC-2C523147EAA7}" destId="{A91A8D71-0912-407C-95D1-A0D3373B01A0}" srcOrd="1" destOrd="0" presId="urn:microsoft.com/office/officeart/2008/layout/RadialCluster"/>
    <dgm:cxn modelId="{558C87CA-4F70-4902-B86A-1923CF80B35E}" type="presParOf" srcId="{AA046983-5136-4773-B8EC-2C523147EAA7}" destId="{EA691679-6AE3-462D-93A9-CC83C6F9397F}" srcOrd="2" destOrd="0" presId="urn:microsoft.com/office/officeart/2008/layout/RadialCluster"/>
    <dgm:cxn modelId="{7D93D1E0-C9CD-4195-96BE-1C2C112DE53A}" type="presParOf" srcId="{AA046983-5136-4773-B8EC-2C523147EAA7}" destId="{003A698C-F1F3-4758-B163-41DFBD84151A}" srcOrd="3" destOrd="0" presId="urn:microsoft.com/office/officeart/2008/layout/RadialCluster"/>
    <dgm:cxn modelId="{AD20CB4B-9035-4EA1-A185-7EF9169324A7}" type="presParOf" srcId="{AA046983-5136-4773-B8EC-2C523147EAA7}" destId="{6266F743-4F11-4583-8837-33EF74FEC1BE}" srcOrd="4" destOrd="0" presId="urn:microsoft.com/office/officeart/2008/layout/RadialCluster"/>
    <dgm:cxn modelId="{0792A402-EC43-4F48-A898-85FB99193264}" type="presParOf" srcId="{AA046983-5136-4773-B8EC-2C523147EAA7}" destId="{C2C06ABC-87C9-4F1D-B1BC-C00120238338}" srcOrd="5" destOrd="0" presId="urn:microsoft.com/office/officeart/2008/layout/RadialCluster"/>
    <dgm:cxn modelId="{AEB135EA-7CF0-4E7B-A6FE-B8F261C87983}" type="presParOf" srcId="{AA046983-5136-4773-B8EC-2C523147EAA7}" destId="{CDA8DC26-8A09-4EF3-9ED8-A37C0C85E3AA}" srcOrd="6" destOrd="0" presId="urn:microsoft.com/office/officeart/2008/layout/RadialCluster"/>
    <dgm:cxn modelId="{6CEEDA40-A13C-498C-BAD4-EDF543D6333D}" type="presParOf" srcId="{AA046983-5136-4773-B8EC-2C523147EAA7}" destId="{F2434A70-704E-4C39-BC90-B7EECEC7BA2A}" srcOrd="7" destOrd="0" presId="urn:microsoft.com/office/officeart/2008/layout/RadialCluster"/>
    <dgm:cxn modelId="{892B149F-9E22-4F06-9526-1C11C0084FB0}" type="presParOf" srcId="{AA046983-5136-4773-B8EC-2C523147EAA7}" destId="{C32469A5-597F-4595-8722-8BE40E726C92}" srcOrd="8" destOrd="0" presId="urn:microsoft.com/office/officeart/2008/layout/RadialCluster"/>
    <dgm:cxn modelId="{C4A76D21-5349-464D-BFBC-3D4FE176F455}" type="presParOf" srcId="{AA046983-5136-4773-B8EC-2C523147EAA7}" destId="{6508E8D8-5254-44A3-9D50-16C71D479901}" srcOrd="9" destOrd="0" presId="urn:microsoft.com/office/officeart/2008/layout/RadialCluster"/>
    <dgm:cxn modelId="{BEA2AA80-01D3-4980-8AE9-EAFB0E2F632C}" type="presParOf" srcId="{AA046983-5136-4773-B8EC-2C523147EAA7}" destId="{186DF266-9072-4973-9FFE-8D51CED4BF53}" srcOrd="10" destOrd="0" presId="urn:microsoft.com/office/officeart/2008/layout/RadialCluster"/>
    <dgm:cxn modelId="{2C8C7F9A-0F2A-4215-85FF-A4BF8EA9D9AB}" type="presParOf" srcId="{AA046983-5136-4773-B8EC-2C523147EAA7}" destId="{A95E972F-085F-4017-B644-143F9FC39627}" srcOrd="11" destOrd="0" presId="urn:microsoft.com/office/officeart/2008/layout/RadialCluster"/>
    <dgm:cxn modelId="{8D0752ED-AC8A-4155-8D80-36B99E53EF7A}" type="presParOf" srcId="{AA046983-5136-4773-B8EC-2C523147EAA7}" destId="{BEA2DC2F-CD64-4CC7-AE3F-CB210ADD72A9}" srcOrd="12" destOrd="0" presId="urn:microsoft.com/office/officeart/2008/layout/Radial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CC6A51-610C-47CF-B27A-2314E92F5C15}" type="doc">
      <dgm:prSet loTypeId="urn:microsoft.com/office/officeart/2011/layout/TabList" loCatId="list" qsTypeId="urn:microsoft.com/office/officeart/2005/8/quickstyle/3d2" qsCatId="3D" csTypeId="urn:microsoft.com/office/officeart/2005/8/colors/colorful1#15" csCatId="colorful" phldr="1"/>
      <dgm:spPr/>
    </dgm:pt>
    <dgm:pt modelId="{5C1B8DFC-91E9-4BF6-98DE-2EB6AAF16E8F}">
      <dgm:prSet phldrT="[Text]"/>
      <dgm:spPr>
        <a:xfrm>
          <a:off x="0" y="2978"/>
          <a:ext cx="2139696" cy="81586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Perpustakaan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DCEC03-53EA-42AF-BFF0-70E6F752A882}" type="parTrans" cxnId="{1439B8D6-4E8C-416A-BD71-325FA12A4899}">
      <dgm:prSet/>
      <dgm:spPr/>
      <dgm:t>
        <a:bodyPr/>
        <a:lstStyle/>
        <a:p>
          <a:endParaRPr lang="en-MY"/>
        </a:p>
      </dgm:t>
    </dgm:pt>
    <dgm:pt modelId="{FCA64315-EADD-4C0A-965B-FEADB7431CA2}" type="sibTrans" cxnId="{1439B8D6-4E8C-416A-BD71-325FA12A4899}">
      <dgm:prSet/>
      <dgm:spPr/>
      <dgm:t>
        <a:bodyPr/>
        <a:lstStyle/>
        <a:p>
          <a:endParaRPr lang="en-MY"/>
        </a:p>
      </dgm:t>
    </dgm:pt>
    <dgm:pt modelId="{A44B8A9F-1E09-4B2B-993A-656713255CD1}">
      <dgm:prSet phldrT="[Text]"/>
      <dgm:spPr>
        <a:xfrm>
          <a:off x="0" y="1716301"/>
          <a:ext cx="2139696" cy="81586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Komunikasi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D008777-44A9-42A9-B7C9-F2A8B80456A6}" type="parTrans" cxnId="{5A50F6E9-5051-409F-BB9D-9CA071331DDD}">
      <dgm:prSet/>
      <dgm:spPr/>
      <dgm:t>
        <a:bodyPr/>
        <a:lstStyle/>
        <a:p>
          <a:endParaRPr lang="en-MY"/>
        </a:p>
      </dgm:t>
    </dgm:pt>
    <dgm:pt modelId="{317CA340-B65B-4408-95DC-4C3805AAA742}" type="sibTrans" cxnId="{5A50F6E9-5051-409F-BB9D-9CA071331DDD}">
      <dgm:prSet/>
      <dgm:spPr/>
      <dgm:t>
        <a:bodyPr/>
        <a:lstStyle/>
        <a:p>
          <a:endParaRPr lang="en-MY"/>
        </a:p>
      </dgm:t>
    </dgm:pt>
    <dgm:pt modelId="{6FCB84C7-22F0-4A1F-B9A4-7D59FB8C145D}">
      <dgm:prSet phldrT="[Text]"/>
      <dgm:spPr>
        <a:xfrm>
          <a:off x="0" y="2572963"/>
          <a:ext cx="2139696" cy="81586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ICT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6B8D3D-E391-4ADF-85E7-F5D0C1A436B6}" type="parTrans" cxnId="{2F80BC55-FAAA-4D07-9688-4986DCF5DCC4}">
      <dgm:prSet/>
      <dgm:spPr/>
      <dgm:t>
        <a:bodyPr/>
        <a:lstStyle/>
        <a:p>
          <a:endParaRPr lang="en-MY"/>
        </a:p>
      </dgm:t>
    </dgm:pt>
    <dgm:pt modelId="{356CC9ED-0483-4C00-924E-9EFC1BCADD14}" type="sibTrans" cxnId="{2F80BC55-FAAA-4D07-9688-4986DCF5DCC4}">
      <dgm:prSet/>
      <dgm:spPr/>
      <dgm:t>
        <a:bodyPr/>
        <a:lstStyle/>
        <a:p>
          <a:endParaRPr lang="en-MY"/>
        </a:p>
      </dgm:t>
    </dgm:pt>
    <dgm:pt modelId="{A04157DB-C215-4601-A15E-63DC85459F97}">
      <dgm:prSet phldrT="[Text]"/>
      <dgm:spPr>
        <a:xfrm>
          <a:off x="0" y="3429624"/>
          <a:ext cx="2139696" cy="81586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Berfikir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A9B4405-43C4-4815-AF8A-269130E1F4BB}" type="parTrans" cxnId="{652ADDA9-9F01-4769-84FD-0D46F27AC21F}">
      <dgm:prSet/>
      <dgm:spPr/>
      <dgm:t>
        <a:bodyPr/>
        <a:lstStyle/>
        <a:p>
          <a:endParaRPr lang="en-MY"/>
        </a:p>
      </dgm:t>
    </dgm:pt>
    <dgm:pt modelId="{89067A09-0F7C-41D7-8A46-1B92F6D8144B}" type="sibTrans" cxnId="{652ADDA9-9F01-4769-84FD-0D46F27AC21F}">
      <dgm:prSet/>
      <dgm:spPr/>
      <dgm:t>
        <a:bodyPr/>
        <a:lstStyle/>
        <a:p>
          <a:endParaRPr lang="en-MY"/>
        </a:p>
      </dgm:t>
    </dgm:pt>
    <dgm:pt modelId="{173242DE-1DDA-414C-AED4-CC0E449C7F01}">
      <dgm:prSet phldrT="[Text]"/>
      <dgm:spPr>
        <a:xfrm>
          <a:off x="0" y="859639"/>
          <a:ext cx="2139696" cy="81586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Belajar</a:t>
          </a:r>
          <a:endParaRPr lang="en-MY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133F15-2A39-4807-BEDB-DBD9B8A27564}" type="parTrans" cxnId="{A310A96B-684E-417A-92F1-533D02E14C74}">
      <dgm:prSet/>
      <dgm:spPr/>
      <dgm:t>
        <a:bodyPr/>
        <a:lstStyle/>
        <a:p>
          <a:endParaRPr lang="en-MY"/>
        </a:p>
      </dgm:t>
    </dgm:pt>
    <dgm:pt modelId="{2D4E386E-B6CD-4962-9F61-DFFBE151487D}" type="sibTrans" cxnId="{A310A96B-684E-417A-92F1-533D02E14C74}">
      <dgm:prSet/>
      <dgm:spPr/>
      <dgm:t>
        <a:bodyPr/>
        <a:lstStyle/>
        <a:p>
          <a:endParaRPr lang="en-MY"/>
        </a:p>
      </dgm:t>
    </dgm:pt>
    <dgm:pt modelId="{71BD2E92-64E9-4A81-BEE1-2E9405095FEB}">
      <dgm:prSet phldrT="[Text]"/>
      <dgm:spPr>
        <a:xfrm>
          <a:off x="2602620" y="2978"/>
          <a:ext cx="5164055" cy="8158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Guru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Perpustakaan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dan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Media</a:t>
          </a:r>
          <a:endParaRPr lang="en-MY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3BC26C2-B8FB-49DA-9640-63048367714B}" type="parTrans" cxnId="{072817E1-85A2-4588-B12E-6AE658C19A0C}">
      <dgm:prSet/>
      <dgm:spPr/>
      <dgm:t>
        <a:bodyPr/>
        <a:lstStyle/>
        <a:p>
          <a:endParaRPr lang="en-MY"/>
        </a:p>
      </dgm:t>
    </dgm:pt>
    <dgm:pt modelId="{61049E36-337C-49D2-84E7-B20D2F616FAD}" type="sibTrans" cxnId="{072817E1-85A2-4588-B12E-6AE658C19A0C}">
      <dgm:prSet/>
      <dgm:spPr/>
      <dgm:t>
        <a:bodyPr/>
        <a:lstStyle/>
        <a:p>
          <a:endParaRPr lang="en-MY"/>
        </a:p>
      </dgm:t>
    </dgm:pt>
    <dgm:pt modelId="{8B2D8097-5A56-49DF-B1EA-FC7C29F83421}">
      <dgm:prSet phldrT="[Text]"/>
      <dgm:spPr>
        <a:xfrm>
          <a:off x="2674633" y="859639"/>
          <a:ext cx="5020029" cy="8158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Kaunselor</a:t>
          </a:r>
          <a:endParaRPr lang="en-MY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17D22D6-F203-41EB-8F26-F7D238A2C506}" type="parTrans" cxnId="{2058F8C6-C01E-4801-AD00-769AF0550D21}">
      <dgm:prSet/>
      <dgm:spPr/>
      <dgm:t>
        <a:bodyPr/>
        <a:lstStyle/>
        <a:p>
          <a:endParaRPr lang="en-MY"/>
        </a:p>
      </dgm:t>
    </dgm:pt>
    <dgm:pt modelId="{82A52333-948B-4815-9F39-49CB464E6337}" type="sibTrans" cxnId="{2058F8C6-C01E-4801-AD00-769AF0550D21}">
      <dgm:prSet/>
      <dgm:spPr/>
      <dgm:t>
        <a:bodyPr/>
        <a:lstStyle/>
        <a:p>
          <a:endParaRPr lang="en-MY"/>
        </a:p>
      </dgm:t>
    </dgm:pt>
    <dgm:pt modelId="{6F2CBB18-0BF7-4402-B5D1-1628617D39E2}">
      <dgm:prSet phldrT="[Text]"/>
      <dgm:spPr>
        <a:xfrm>
          <a:off x="2674633" y="1716301"/>
          <a:ext cx="5020029" cy="8158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Kelab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dan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Persatuan</a:t>
          </a:r>
          <a:endParaRPr lang="en-MY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5AF8C8-8A9B-460D-9B21-4A347D7EC364}" type="parTrans" cxnId="{AD2DB905-99E3-4EA0-8B2A-1727729BA2BF}">
      <dgm:prSet/>
      <dgm:spPr/>
      <dgm:t>
        <a:bodyPr/>
        <a:lstStyle/>
        <a:p>
          <a:endParaRPr lang="en-MY"/>
        </a:p>
      </dgm:t>
    </dgm:pt>
    <dgm:pt modelId="{E570CEE2-9AF3-4768-9975-EFB2C9994FF2}" type="sibTrans" cxnId="{AD2DB905-99E3-4EA0-8B2A-1727729BA2BF}">
      <dgm:prSet/>
      <dgm:spPr/>
      <dgm:t>
        <a:bodyPr/>
        <a:lstStyle/>
        <a:p>
          <a:endParaRPr lang="en-MY"/>
        </a:p>
      </dgm:t>
    </dgm:pt>
    <dgm:pt modelId="{87C3134F-E5DE-4645-BF72-282EDE3A28B0}">
      <dgm:prSet phldrT="[Text]"/>
      <dgm:spPr>
        <a:xfrm>
          <a:off x="2674633" y="2572963"/>
          <a:ext cx="5020029" cy="8158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Guru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Penyelaras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Bestari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 Guru ICT</a:t>
          </a:r>
          <a:endParaRPr lang="en-MY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3BB865-29AD-4F07-B7DB-790BF6094E9F}" type="parTrans" cxnId="{19E9772E-9A18-4074-A333-1225ABDE1638}">
      <dgm:prSet/>
      <dgm:spPr/>
      <dgm:t>
        <a:bodyPr/>
        <a:lstStyle/>
        <a:p>
          <a:endParaRPr lang="en-MY"/>
        </a:p>
      </dgm:t>
    </dgm:pt>
    <dgm:pt modelId="{2422D678-23A4-43EF-8E8E-C4A64ED690F2}" type="sibTrans" cxnId="{19E9772E-9A18-4074-A333-1225ABDE1638}">
      <dgm:prSet/>
      <dgm:spPr/>
      <dgm:t>
        <a:bodyPr/>
        <a:lstStyle/>
        <a:p>
          <a:endParaRPr lang="en-MY"/>
        </a:p>
      </dgm:t>
    </dgm:pt>
    <dgm:pt modelId="{EF44997F-5A05-4828-B028-B34F5063F54F}">
      <dgm:prSet phldrT="[Text]"/>
      <dgm:spPr>
        <a:xfrm>
          <a:off x="2674633" y="3429624"/>
          <a:ext cx="5020029" cy="8158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Ketua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Panitia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 Guru Mata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Pelajaran</a:t>
          </a:r>
          <a:endParaRPr lang="en-MY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832CE3C-B64E-4F91-8443-F5913978E906}" type="parTrans" cxnId="{93D2C565-1010-4015-9F44-9CDB3A0E9BBF}">
      <dgm:prSet/>
      <dgm:spPr/>
      <dgm:t>
        <a:bodyPr/>
        <a:lstStyle/>
        <a:p>
          <a:endParaRPr lang="en-MY"/>
        </a:p>
      </dgm:t>
    </dgm:pt>
    <dgm:pt modelId="{227C395D-FF1A-47D2-8FFC-829B6CAA1E2D}" type="sibTrans" cxnId="{93D2C565-1010-4015-9F44-9CDB3A0E9BBF}">
      <dgm:prSet/>
      <dgm:spPr/>
      <dgm:t>
        <a:bodyPr/>
        <a:lstStyle/>
        <a:p>
          <a:endParaRPr lang="en-MY"/>
        </a:p>
      </dgm:t>
    </dgm:pt>
    <dgm:pt modelId="{4EDC403F-FDFC-46E4-85F4-BD1F0017064F}" type="pres">
      <dgm:prSet presAssocID="{A9CC6A51-610C-47CF-B27A-2314E92F5C1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931F476-4731-43DF-AF1E-33721E2A7628}" type="pres">
      <dgm:prSet presAssocID="{5C1B8DFC-91E9-4BF6-98DE-2EB6AAF16E8F}" presName="composite" presStyleCnt="0"/>
      <dgm:spPr/>
    </dgm:pt>
    <dgm:pt modelId="{CBB70144-15FC-47EF-9F82-A1EF1CBE6546}" type="pres">
      <dgm:prSet presAssocID="{5C1B8DFC-91E9-4BF6-98DE-2EB6AAF16E8F}" presName="FirstChild" presStyleLbl="revTx" presStyleIdx="0" presStyleCnt="5" custScaleX="84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7C19DB5-BFB0-41E9-9457-67C32F1ED7B6}" type="pres">
      <dgm:prSet presAssocID="{5C1B8DFC-91E9-4BF6-98DE-2EB6AAF16E8F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F5CF01A-3DCF-47E8-A678-9DA9BA96E8F3}" type="pres">
      <dgm:prSet presAssocID="{5C1B8DFC-91E9-4BF6-98DE-2EB6AAF16E8F}" presName="Accent" presStyleLbl="parChTrans1D1" presStyleIdx="0" presStyleCnt="5"/>
      <dgm:spPr>
        <a:xfrm>
          <a:off x="0" y="818846"/>
          <a:ext cx="8229600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</dgm:pt>
    <dgm:pt modelId="{ECCFD118-A24A-4292-8F36-A48E386CFC60}" type="pres">
      <dgm:prSet presAssocID="{FCA64315-EADD-4C0A-965B-FEADB7431CA2}" presName="sibTrans" presStyleCnt="0"/>
      <dgm:spPr/>
    </dgm:pt>
    <dgm:pt modelId="{839887AD-829A-42DD-9B3E-5EA9624C01D7}" type="pres">
      <dgm:prSet presAssocID="{173242DE-1DDA-414C-AED4-CC0E449C7F01}" presName="composite" presStyleCnt="0"/>
      <dgm:spPr/>
    </dgm:pt>
    <dgm:pt modelId="{6A6A387D-50AE-4D1F-BF96-615A10EE3631}" type="pres">
      <dgm:prSet presAssocID="{173242DE-1DDA-414C-AED4-CC0E449C7F01}" presName="FirstChild" presStyleLbl="revTx" presStyleIdx="1" presStyleCnt="5" custScaleX="82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5A98BF2-799C-4086-BD83-1863B718BCD1}" type="pres">
      <dgm:prSet presAssocID="{173242DE-1DDA-414C-AED4-CC0E449C7F01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814F08E-127D-475D-8F39-1001C278DCE5}" type="pres">
      <dgm:prSet presAssocID="{173242DE-1DDA-414C-AED4-CC0E449C7F01}" presName="Accent" presStyleLbl="parChTrans1D1" presStyleIdx="1" presStyleCnt="5"/>
      <dgm:spPr>
        <a:xfrm>
          <a:off x="0" y="1675507"/>
          <a:ext cx="8229600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</dgm:pt>
    <dgm:pt modelId="{297A98CA-4337-4281-B447-0B5ED25F3972}" type="pres">
      <dgm:prSet presAssocID="{2D4E386E-B6CD-4962-9F61-DFFBE151487D}" presName="sibTrans" presStyleCnt="0"/>
      <dgm:spPr/>
    </dgm:pt>
    <dgm:pt modelId="{36E95E75-BD2E-4358-9E7E-9160C32556D2}" type="pres">
      <dgm:prSet presAssocID="{A44B8A9F-1E09-4B2B-993A-656713255CD1}" presName="composite" presStyleCnt="0"/>
      <dgm:spPr/>
    </dgm:pt>
    <dgm:pt modelId="{7782190E-D83A-40FB-8796-CBDDBB949C27}" type="pres">
      <dgm:prSet presAssocID="{A44B8A9F-1E09-4B2B-993A-656713255CD1}" presName="FirstChild" presStyleLbl="revTx" presStyleIdx="2" presStyleCnt="5" custScaleX="82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542C54-0533-4196-AAD8-B37C35C47C36}" type="pres">
      <dgm:prSet presAssocID="{A44B8A9F-1E09-4B2B-993A-656713255CD1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475991-9D35-4F9F-B988-DB327DE4A6F5}" type="pres">
      <dgm:prSet presAssocID="{A44B8A9F-1E09-4B2B-993A-656713255CD1}" presName="Accent" presStyleLbl="parChTrans1D1" presStyleIdx="2" presStyleCnt="5"/>
      <dgm:spPr>
        <a:xfrm>
          <a:off x="0" y="2532169"/>
          <a:ext cx="8229600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</dgm:pt>
    <dgm:pt modelId="{529E3538-C769-41ED-8BDE-FC49BA34BD3C}" type="pres">
      <dgm:prSet presAssocID="{317CA340-B65B-4408-95DC-4C3805AAA742}" presName="sibTrans" presStyleCnt="0"/>
      <dgm:spPr/>
    </dgm:pt>
    <dgm:pt modelId="{6E512888-AB09-4BA5-9AB2-E267EF7B33F5}" type="pres">
      <dgm:prSet presAssocID="{6FCB84C7-22F0-4A1F-B9A4-7D59FB8C145D}" presName="composite" presStyleCnt="0"/>
      <dgm:spPr/>
    </dgm:pt>
    <dgm:pt modelId="{82B5D66B-13E4-443D-BA4D-EF3C709FECC8}" type="pres">
      <dgm:prSet presAssocID="{6FCB84C7-22F0-4A1F-B9A4-7D59FB8C145D}" presName="FirstChild" presStyleLbl="revTx" presStyleIdx="3" presStyleCnt="5" custScaleX="82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97BAFAC-5246-4612-9EFE-F985381C6C8A}" type="pres">
      <dgm:prSet presAssocID="{6FCB84C7-22F0-4A1F-B9A4-7D59FB8C145D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701CFD9-540E-4D5A-9D6C-938E7E28FE9C}" type="pres">
      <dgm:prSet presAssocID="{6FCB84C7-22F0-4A1F-B9A4-7D59FB8C145D}" presName="Accent" presStyleLbl="parChTrans1D1" presStyleIdx="3" presStyleCnt="5"/>
      <dgm:spPr>
        <a:xfrm>
          <a:off x="0" y="3388831"/>
          <a:ext cx="8229600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</dgm:pt>
    <dgm:pt modelId="{95B93376-BFC9-4D0A-8E66-C3368409DAE3}" type="pres">
      <dgm:prSet presAssocID="{356CC9ED-0483-4C00-924E-9EFC1BCADD14}" presName="sibTrans" presStyleCnt="0"/>
      <dgm:spPr/>
    </dgm:pt>
    <dgm:pt modelId="{469817CC-B8A6-48B2-B40E-F178FD699AEB}" type="pres">
      <dgm:prSet presAssocID="{A04157DB-C215-4601-A15E-63DC85459F97}" presName="composite" presStyleCnt="0"/>
      <dgm:spPr/>
    </dgm:pt>
    <dgm:pt modelId="{AD8A2612-9699-42B8-87C3-89F63FAF3582}" type="pres">
      <dgm:prSet presAssocID="{A04157DB-C215-4601-A15E-63DC85459F97}" presName="FirstChild" presStyleLbl="revTx" presStyleIdx="4" presStyleCnt="5" custScaleX="82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347396-40F1-47DA-AECB-233A8D6A5536}" type="pres">
      <dgm:prSet presAssocID="{A04157DB-C215-4601-A15E-63DC85459F97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7AA6465-31F1-4EF0-BED8-965588A42841}" type="pres">
      <dgm:prSet presAssocID="{A04157DB-C215-4601-A15E-63DC85459F97}" presName="Accent" presStyleLbl="parChTrans1D1" presStyleIdx="4" presStyleCnt="5"/>
      <dgm:spPr>
        <a:xfrm>
          <a:off x="0" y="4245492"/>
          <a:ext cx="8229600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</dgm:pt>
  </dgm:ptLst>
  <dgm:cxnLst>
    <dgm:cxn modelId="{E1DE9933-317E-46BE-846C-22991D60D0DA}" type="presOf" srcId="{A44B8A9F-1E09-4B2B-993A-656713255CD1}" destId="{D8542C54-0533-4196-AAD8-B37C35C47C36}" srcOrd="0" destOrd="0" presId="urn:microsoft.com/office/officeart/2011/layout/TabList"/>
    <dgm:cxn modelId="{85B7AE84-3895-496A-9FDF-00791A6BA4E5}" type="presOf" srcId="{71BD2E92-64E9-4A81-BEE1-2E9405095FEB}" destId="{CBB70144-15FC-47EF-9F82-A1EF1CBE6546}" srcOrd="0" destOrd="0" presId="urn:microsoft.com/office/officeart/2011/layout/TabList"/>
    <dgm:cxn modelId="{93D2C565-1010-4015-9F44-9CDB3A0E9BBF}" srcId="{A04157DB-C215-4601-A15E-63DC85459F97}" destId="{EF44997F-5A05-4828-B028-B34F5063F54F}" srcOrd="0" destOrd="0" parTransId="{1832CE3C-B64E-4F91-8443-F5913978E906}" sibTransId="{227C395D-FF1A-47D2-8FFC-829B6CAA1E2D}"/>
    <dgm:cxn modelId="{A310A96B-684E-417A-92F1-533D02E14C74}" srcId="{A9CC6A51-610C-47CF-B27A-2314E92F5C15}" destId="{173242DE-1DDA-414C-AED4-CC0E449C7F01}" srcOrd="1" destOrd="0" parTransId="{AE133F15-2A39-4807-BEDB-DBD9B8A27564}" sibTransId="{2D4E386E-B6CD-4962-9F61-DFFBE151487D}"/>
    <dgm:cxn modelId="{7F1C7DD9-5DA1-4CAA-B3F9-AE4D29EE0C26}" type="presOf" srcId="{6F2CBB18-0BF7-4402-B5D1-1628617D39E2}" destId="{7782190E-D83A-40FB-8796-CBDDBB949C27}" srcOrd="0" destOrd="0" presId="urn:microsoft.com/office/officeart/2011/layout/TabList"/>
    <dgm:cxn modelId="{652ADDA9-9F01-4769-84FD-0D46F27AC21F}" srcId="{A9CC6A51-610C-47CF-B27A-2314E92F5C15}" destId="{A04157DB-C215-4601-A15E-63DC85459F97}" srcOrd="4" destOrd="0" parTransId="{CA9B4405-43C4-4815-AF8A-269130E1F4BB}" sibTransId="{89067A09-0F7C-41D7-8A46-1B92F6D8144B}"/>
    <dgm:cxn modelId="{DAB8BDD6-DE27-4FA6-ACE1-8CD2E1191A02}" type="presOf" srcId="{5C1B8DFC-91E9-4BF6-98DE-2EB6AAF16E8F}" destId="{C7C19DB5-BFB0-41E9-9457-67C32F1ED7B6}" srcOrd="0" destOrd="0" presId="urn:microsoft.com/office/officeart/2011/layout/TabList"/>
    <dgm:cxn modelId="{820404B0-3AD6-49ED-9698-FD636921B134}" type="presOf" srcId="{87C3134F-E5DE-4645-BF72-282EDE3A28B0}" destId="{82B5D66B-13E4-443D-BA4D-EF3C709FECC8}" srcOrd="0" destOrd="0" presId="urn:microsoft.com/office/officeart/2011/layout/TabList"/>
    <dgm:cxn modelId="{B7D0069A-61F3-433B-971D-230E511E17A2}" type="presOf" srcId="{6FCB84C7-22F0-4A1F-B9A4-7D59FB8C145D}" destId="{997BAFAC-5246-4612-9EFE-F985381C6C8A}" srcOrd="0" destOrd="0" presId="urn:microsoft.com/office/officeart/2011/layout/TabList"/>
    <dgm:cxn modelId="{71B575B2-63BB-422A-A9FB-F9C6EFDCF73F}" type="presOf" srcId="{A04157DB-C215-4601-A15E-63DC85459F97}" destId="{74347396-40F1-47DA-AECB-233A8D6A5536}" srcOrd="0" destOrd="0" presId="urn:microsoft.com/office/officeart/2011/layout/TabList"/>
    <dgm:cxn modelId="{19E9772E-9A18-4074-A333-1225ABDE1638}" srcId="{6FCB84C7-22F0-4A1F-B9A4-7D59FB8C145D}" destId="{87C3134F-E5DE-4645-BF72-282EDE3A28B0}" srcOrd="0" destOrd="0" parTransId="{DC3BB865-29AD-4F07-B7DB-790BF6094E9F}" sibTransId="{2422D678-23A4-43EF-8E8E-C4A64ED690F2}"/>
    <dgm:cxn modelId="{AD2DB905-99E3-4EA0-8B2A-1727729BA2BF}" srcId="{A44B8A9F-1E09-4B2B-993A-656713255CD1}" destId="{6F2CBB18-0BF7-4402-B5D1-1628617D39E2}" srcOrd="0" destOrd="0" parTransId="{7C5AF8C8-8A9B-460D-9B21-4A347D7EC364}" sibTransId="{E570CEE2-9AF3-4768-9975-EFB2C9994FF2}"/>
    <dgm:cxn modelId="{895AD47D-B445-40CC-9D93-DC6A079267FA}" type="presOf" srcId="{173242DE-1DDA-414C-AED4-CC0E449C7F01}" destId="{15A98BF2-799C-4086-BD83-1863B718BCD1}" srcOrd="0" destOrd="0" presId="urn:microsoft.com/office/officeart/2011/layout/TabList"/>
    <dgm:cxn modelId="{2058F8C6-C01E-4801-AD00-769AF0550D21}" srcId="{173242DE-1DDA-414C-AED4-CC0E449C7F01}" destId="{8B2D8097-5A56-49DF-B1EA-FC7C29F83421}" srcOrd="0" destOrd="0" parTransId="{517D22D6-F203-41EB-8F26-F7D238A2C506}" sibTransId="{82A52333-948B-4815-9F39-49CB464E6337}"/>
    <dgm:cxn modelId="{959E99FF-D58D-44A0-BD0D-40695A1D1DA0}" type="presOf" srcId="{EF44997F-5A05-4828-B028-B34F5063F54F}" destId="{AD8A2612-9699-42B8-87C3-89F63FAF3582}" srcOrd="0" destOrd="0" presId="urn:microsoft.com/office/officeart/2011/layout/TabList"/>
    <dgm:cxn modelId="{5A50F6E9-5051-409F-BB9D-9CA071331DDD}" srcId="{A9CC6A51-610C-47CF-B27A-2314E92F5C15}" destId="{A44B8A9F-1E09-4B2B-993A-656713255CD1}" srcOrd="2" destOrd="0" parTransId="{ED008777-44A9-42A9-B7C9-F2A8B80456A6}" sibTransId="{317CA340-B65B-4408-95DC-4C3805AAA742}"/>
    <dgm:cxn modelId="{FF2428E6-9550-4724-9098-8BD680E9C995}" type="presOf" srcId="{A9CC6A51-610C-47CF-B27A-2314E92F5C15}" destId="{4EDC403F-FDFC-46E4-85F4-BD1F0017064F}" srcOrd="0" destOrd="0" presId="urn:microsoft.com/office/officeart/2011/layout/TabList"/>
    <dgm:cxn modelId="{2F80BC55-FAAA-4D07-9688-4986DCF5DCC4}" srcId="{A9CC6A51-610C-47CF-B27A-2314E92F5C15}" destId="{6FCB84C7-22F0-4A1F-B9A4-7D59FB8C145D}" srcOrd="3" destOrd="0" parTransId="{996B8D3D-E391-4ADF-85E7-F5D0C1A436B6}" sibTransId="{356CC9ED-0483-4C00-924E-9EFC1BCADD14}"/>
    <dgm:cxn modelId="{1439B8D6-4E8C-416A-BD71-325FA12A4899}" srcId="{A9CC6A51-610C-47CF-B27A-2314E92F5C15}" destId="{5C1B8DFC-91E9-4BF6-98DE-2EB6AAF16E8F}" srcOrd="0" destOrd="0" parTransId="{06DCEC03-53EA-42AF-BFF0-70E6F752A882}" sibTransId="{FCA64315-EADD-4C0A-965B-FEADB7431CA2}"/>
    <dgm:cxn modelId="{072817E1-85A2-4588-B12E-6AE658C19A0C}" srcId="{5C1B8DFC-91E9-4BF6-98DE-2EB6AAF16E8F}" destId="{71BD2E92-64E9-4A81-BEE1-2E9405095FEB}" srcOrd="0" destOrd="0" parTransId="{93BC26C2-B8FB-49DA-9640-63048367714B}" sibTransId="{61049E36-337C-49D2-84E7-B20D2F616FAD}"/>
    <dgm:cxn modelId="{30066364-4AF0-4587-8383-204B827C194E}" type="presOf" srcId="{8B2D8097-5A56-49DF-B1EA-FC7C29F83421}" destId="{6A6A387D-50AE-4D1F-BF96-615A10EE3631}" srcOrd="0" destOrd="0" presId="urn:microsoft.com/office/officeart/2011/layout/TabList"/>
    <dgm:cxn modelId="{5F970D8B-A49B-4851-9225-02BA59E2467E}" type="presParOf" srcId="{4EDC403F-FDFC-46E4-85F4-BD1F0017064F}" destId="{8931F476-4731-43DF-AF1E-33721E2A7628}" srcOrd="0" destOrd="0" presId="urn:microsoft.com/office/officeart/2011/layout/TabList"/>
    <dgm:cxn modelId="{29CAC7BC-9E2A-42DA-896D-CDA334DCD28C}" type="presParOf" srcId="{8931F476-4731-43DF-AF1E-33721E2A7628}" destId="{CBB70144-15FC-47EF-9F82-A1EF1CBE6546}" srcOrd="0" destOrd="0" presId="urn:microsoft.com/office/officeart/2011/layout/TabList"/>
    <dgm:cxn modelId="{C9AA9F62-35ED-4237-9AC7-46664BECA228}" type="presParOf" srcId="{8931F476-4731-43DF-AF1E-33721E2A7628}" destId="{C7C19DB5-BFB0-41E9-9457-67C32F1ED7B6}" srcOrd="1" destOrd="0" presId="urn:microsoft.com/office/officeart/2011/layout/TabList"/>
    <dgm:cxn modelId="{ABF89E68-1588-4843-9F93-E70EC2D721C9}" type="presParOf" srcId="{8931F476-4731-43DF-AF1E-33721E2A7628}" destId="{8F5CF01A-3DCF-47E8-A678-9DA9BA96E8F3}" srcOrd="2" destOrd="0" presId="urn:microsoft.com/office/officeart/2011/layout/TabList"/>
    <dgm:cxn modelId="{F966A514-2981-435C-8A0C-B203A27AD132}" type="presParOf" srcId="{4EDC403F-FDFC-46E4-85F4-BD1F0017064F}" destId="{ECCFD118-A24A-4292-8F36-A48E386CFC60}" srcOrd="1" destOrd="0" presId="urn:microsoft.com/office/officeart/2011/layout/TabList"/>
    <dgm:cxn modelId="{3615235D-AE24-44E6-B8D0-718523924781}" type="presParOf" srcId="{4EDC403F-FDFC-46E4-85F4-BD1F0017064F}" destId="{839887AD-829A-42DD-9B3E-5EA9624C01D7}" srcOrd="2" destOrd="0" presId="urn:microsoft.com/office/officeart/2011/layout/TabList"/>
    <dgm:cxn modelId="{73047675-0044-4731-AD32-986A4ADD2E5C}" type="presParOf" srcId="{839887AD-829A-42DD-9B3E-5EA9624C01D7}" destId="{6A6A387D-50AE-4D1F-BF96-615A10EE3631}" srcOrd="0" destOrd="0" presId="urn:microsoft.com/office/officeart/2011/layout/TabList"/>
    <dgm:cxn modelId="{B700D437-7785-4D83-8013-420DDCC48128}" type="presParOf" srcId="{839887AD-829A-42DD-9B3E-5EA9624C01D7}" destId="{15A98BF2-799C-4086-BD83-1863B718BCD1}" srcOrd="1" destOrd="0" presId="urn:microsoft.com/office/officeart/2011/layout/TabList"/>
    <dgm:cxn modelId="{B563D890-267B-4591-B0A0-863D3FB9F95C}" type="presParOf" srcId="{839887AD-829A-42DD-9B3E-5EA9624C01D7}" destId="{1814F08E-127D-475D-8F39-1001C278DCE5}" srcOrd="2" destOrd="0" presId="urn:microsoft.com/office/officeart/2011/layout/TabList"/>
    <dgm:cxn modelId="{003F5E1F-A5C4-4FCE-AC29-B55C8FFC0D17}" type="presParOf" srcId="{4EDC403F-FDFC-46E4-85F4-BD1F0017064F}" destId="{297A98CA-4337-4281-B447-0B5ED25F3972}" srcOrd="3" destOrd="0" presId="urn:microsoft.com/office/officeart/2011/layout/TabList"/>
    <dgm:cxn modelId="{FADDBD5D-6A5F-43CA-B60D-C44ADAC62BE5}" type="presParOf" srcId="{4EDC403F-FDFC-46E4-85F4-BD1F0017064F}" destId="{36E95E75-BD2E-4358-9E7E-9160C32556D2}" srcOrd="4" destOrd="0" presId="urn:microsoft.com/office/officeart/2011/layout/TabList"/>
    <dgm:cxn modelId="{4B09A52B-29BA-4E89-A7EE-7B129A158940}" type="presParOf" srcId="{36E95E75-BD2E-4358-9E7E-9160C32556D2}" destId="{7782190E-D83A-40FB-8796-CBDDBB949C27}" srcOrd="0" destOrd="0" presId="urn:microsoft.com/office/officeart/2011/layout/TabList"/>
    <dgm:cxn modelId="{4570FC38-0115-48DD-BCEA-D5E0BDAF3CC8}" type="presParOf" srcId="{36E95E75-BD2E-4358-9E7E-9160C32556D2}" destId="{D8542C54-0533-4196-AAD8-B37C35C47C36}" srcOrd="1" destOrd="0" presId="urn:microsoft.com/office/officeart/2011/layout/TabList"/>
    <dgm:cxn modelId="{D37DD0AE-25F6-498A-9863-E0C2A13A0C7D}" type="presParOf" srcId="{36E95E75-BD2E-4358-9E7E-9160C32556D2}" destId="{92475991-9D35-4F9F-B988-DB327DE4A6F5}" srcOrd="2" destOrd="0" presId="urn:microsoft.com/office/officeart/2011/layout/TabList"/>
    <dgm:cxn modelId="{9589D0CF-0958-4DE4-808A-CA09711F7778}" type="presParOf" srcId="{4EDC403F-FDFC-46E4-85F4-BD1F0017064F}" destId="{529E3538-C769-41ED-8BDE-FC49BA34BD3C}" srcOrd="5" destOrd="0" presId="urn:microsoft.com/office/officeart/2011/layout/TabList"/>
    <dgm:cxn modelId="{C134D6C4-5933-4476-8BEE-58AA8D2F907A}" type="presParOf" srcId="{4EDC403F-FDFC-46E4-85F4-BD1F0017064F}" destId="{6E512888-AB09-4BA5-9AB2-E267EF7B33F5}" srcOrd="6" destOrd="0" presId="urn:microsoft.com/office/officeart/2011/layout/TabList"/>
    <dgm:cxn modelId="{49ED676C-6483-48B8-9747-ED7FA6B07619}" type="presParOf" srcId="{6E512888-AB09-4BA5-9AB2-E267EF7B33F5}" destId="{82B5D66B-13E4-443D-BA4D-EF3C709FECC8}" srcOrd="0" destOrd="0" presId="urn:microsoft.com/office/officeart/2011/layout/TabList"/>
    <dgm:cxn modelId="{24389186-0F1C-47C2-A74B-71BF7179CB9F}" type="presParOf" srcId="{6E512888-AB09-4BA5-9AB2-E267EF7B33F5}" destId="{997BAFAC-5246-4612-9EFE-F985381C6C8A}" srcOrd="1" destOrd="0" presId="urn:microsoft.com/office/officeart/2011/layout/TabList"/>
    <dgm:cxn modelId="{42B644C5-47E6-4A89-80BA-525DCDECFF10}" type="presParOf" srcId="{6E512888-AB09-4BA5-9AB2-E267EF7B33F5}" destId="{F701CFD9-540E-4D5A-9D6C-938E7E28FE9C}" srcOrd="2" destOrd="0" presId="urn:microsoft.com/office/officeart/2011/layout/TabList"/>
    <dgm:cxn modelId="{2B799908-4DA0-4B52-A7FF-CE058E0FD4E0}" type="presParOf" srcId="{4EDC403F-FDFC-46E4-85F4-BD1F0017064F}" destId="{95B93376-BFC9-4D0A-8E66-C3368409DAE3}" srcOrd="7" destOrd="0" presId="urn:microsoft.com/office/officeart/2011/layout/TabList"/>
    <dgm:cxn modelId="{29884BAF-A3B3-47C3-A8EF-EFF9C77169B1}" type="presParOf" srcId="{4EDC403F-FDFC-46E4-85F4-BD1F0017064F}" destId="{469817CC-B8A6-48B2-B40E-F178FD699AEB}" srcOrd="8" destOrd="0" presId="urn:microsoft.com/office/officeart/2011/layout/TabList"/>
    <dgm:cxn modelId="{0B392F06-0C8F-47FB-B453-D6CA2E05EECA}" type="presParOf" srcId="{469817CC-B8A6-48B2-B40E-F178FD699AEB}" destId="{AD8A2612-9699-42B8-87C3-89F63FAF3582}" srcOrd="0" destOrd="0" presId="urn:microsoft.com/office/officeart/2011/layout/TabList"/>
    <dgm:cxn modelId="{0635F8BC-B8FF-45A7-9346-DD8C7946E303}" type="presParOf" srcId="{469817CC-B8A6-48B2-B40E-F178FD699AEB}" destId="{74347396-40F1-47DA-AECB-233A8D6A5536}" srcOrd="1" destOrd="0" presId="urn:microsoft.com/office/officeart/2011/layout/TabList"/>
    <dgm:cxn modelId="{8CAA4FBA-242F-4CDD-8FBC-4AFA694D47EE}" type="presParOf" srcId="{469817CC-B8A6-48B2-B40E-F178FD699AEB}" destId="{D7AA6465-31F1-4EF0-BED8-965588A4284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72AC23-CE94-455E-8587-FFCEC8865018}" type="doc">
      <dgm:prSet loTypeId="urn:microsoft.com/office/officeart/2005/8/layout/vList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5661F87-D987-4CF2-86EA-030319ED22D6}">
      <dgm:prSet phldrT="[Text]" custT="1"/>
      <dgm:spPr>
        <a:xfrm>
          <a:off x="0" y="13415"/>
          <a:ext cx="11041227" cy="635602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Rancang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LM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berdasarkan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piawaian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praktis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antarabangsa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9C79B2-5E72-4066-84B9-D85973BF9AAB}" type="parTrans" cxnId="{75A21381-3F20-451F-BEEE-EFAEAFD0EF50}">
      <dgm:prSet/>
      <dgm:spPr/>
      <dgm:t>
        <a:bodyPr/>
        <a:lstStyle/>
        <a:p>
          <a:endParaRPr lang="en-US"/>
        </a:p>
      </dgm:t>
    </dgm:pt>
    <dgm:pt modelId="{D969B9FB-9931-4CF1-B9E0-A6E9DB1DBA1B}" type="sibTrans" cxnId="{75A21381-3F20-451F-BEEE-EFAEAFD0EF50}">
      <dgm:prSet/>
      <dgm:spPr/>
      <dgm:t>
        <a:bodyPr/>
        <a:lstStyle/>
        <a:p>
          <a:endParaRPr lang="en-US"/>
        </a:p>
      </dgm:t>
    </dgm:pt>
    <dgm:pt modelId="{B02EF038-5336-43FC-8985-EBE8321E2970}">
      <dgm:prSet custT="1"/>
      <dgm:spPr>
        <a:xfrm>
          <a:off x="0" y="695097"/>
          <a:ext cx="11041227" cy="63560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Kenalpasti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LM yang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terbaik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untuk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anda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berdasarkan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keperluan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murid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guru 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6E15A4-1FC2-42B7-B6FE-FEDB6B41E5DD}" type="parTrans" cxnId="{1BB233F5-D0C3-4B5C-B7EF-7AA68FDB822B}">
      <dgm:prSet/>
      <dgm:spPr/>
      <dgm:t>
        <a:bodyPr/>
        <a:lstStyle/>
        <a:p>
          <a:endParaRPr lang="en-US"/>
        </a:p>
      </dgm:t>
    </dgm:pt>
    <dgm:pt modelId="{66D5FA2E-B3C2-4C6B-A393-9709B2B8DF54}" type="sibTrans" cxnId="{1BB233F5-D0C3-4B5C-B7EF-7AA68FDB822B}">
      <dgm:prSet/>
      <dgm:spPr/>
      <dgm:t>
        <a:bodyPr/>
        <a:lstStyle/>
        <a:p>
          <a:endParaRPr lang="en-US"/>
        </a:p>
      </dgm:t>
    </dgm:pt>
    <dgm:pt modelId="{BA596AFB-7BFA-45F0-9BBA-89E1F96640DE}">
      <dgm:prSet custT="1"/>
      <dgm:spPr>
        <a:xfrm>
          <a:off x="0" y="1376780"/>
          <a:ext cx="11041227" cy="635602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Rancang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program LM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anda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berpandukan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pengalaman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PSS lain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738C65-5626-42E2-9C50-2495D4024D86}" type="parTrans" cxnId="{C6CBE6D9-C412-40F3-B81A-803762022281}">
      <dgm:prSet/>
      <dgm:spPr/>
      <dgm:t>
        <a:bodyPr/>
        <a:lstStyle/>
        <a:p>
          <a:endParaRPr lang="en-US"/>
        </a:p>
      </dgm:t>
    </dgm:pt>
    <dgm:pt modelId="{E44D601D-D2E5-4232-9AB3-2813D1A9C678}" type="sibTrans" cxnId="{C6CBE6D9-C412-40F3-B81A-803762022281}">
      <dgm:prSet/>
      <dgm:spPr/>
      <dgm:t>
        <a:bodyPr/>
        <a:lstStyle/>
        <a:p>
          <a:endParaRPr lang="en-US"/>
        </a:p>
      </dgm:t>
    </dgm:pt>
    <dgm:pt modelId="{D292775A-7F71-4FEF-9D3B-DD1DF763BADD}">
      <dgm:prSet custT="1"/>
      <dgm:spPr>
        <a:xfrm>
          <a:off x="0" y="2058462"/>
          <a:ext cx="11041227" cy="63560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Kenalpasti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keperluan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yang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diperlukan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untuk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melaksanakan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program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DA79DD3-C481-4EFB-AF3F-CE959116B889}" type="parTrans" cxnId="{69E9C50E-7FEC-4141-BB92-9C60EF1A300A}">
      <dgm:prSet/>
      <dgm:spPr/>
      <dgm:t>
        <a:bodyPr/>
        <a:lstStyle/>
        <a:p>
          <a:endParaRPr lang="en-US"/>
        </a:p>
      </dgm:t>
    </dgm:pt>
    <dgm:pt modelId="{419AB372-7C57-4FB6-9C75-69D413B6D97A}" type="sibTrans" cxnId="{69E9C50E-7FEC-4141-BB92-9C60EF1A300A}">
      <dgm:prSet/>
      <dgm:spPr/>
      <dgm:t>
        <a:bodyPr/>
        <a:lstStyle/>
        <a:p>
          <a:endParaRPr lang="en-US"/>
        </a:p>
      </dgm:t>
    </dgm:pt>
    <dgm:pt modelId="{2C5075EC-5376-424B-978F-9509250CBF50}">
      <dgm:prSet custT="1"/>
      <dgm:spPr>
        <a:xfrm>
          <a:off x="0" y="2740145"/>
          <a:ext cx="11041227" cy="635602"/>
        </a:xfrm>
        <a:prstGeom prst="roundRect">
          <a:avLst/>
        </a:prstGeom>
        <a:solidFill>
          <a:srgbClr val="C0504D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Anggap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proses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LM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berbentuk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non-linear,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bukannya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mengikut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susunan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1 2 3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365FAC1-914F-442B-85D1-D294F950384E}" type="parTrans" cxnId="{5151D849-6379-4263-8E42-0FA88C903C03}">
      <dgm:prSet/>
      <dgm:spPr/>
      <dgm:t>
        <a:bodyPr/>
        <a:lstStyle/>
        <a:p>
          <a:endParaRPr lang="en-US"/>
        </a:p>
      </dgm:t>
    </dgm:pt>
    <dgm:pt modelId="{AD6C1A57-2382-4316-99F9-2E031140594A}" type="sibTrans" cxnId="{5151D849-6379-4263-8E42-0FA88C903C03}">
      <dgm:prSet/>
      <dgm:spPr/>
      <dgm:t>
        <a:bodyPr/>
        <a:lstStyle/>
        <a:p>
          <a:endParaRPr lang="en-US"/>
        </a:p>
      </dgm:t>
    </dgm:pt>
    <dgm:pt modelId="{82A66FE0-1FDE-4836-BFDB-7D1523D5433D}">
      <dgm:prSet custT="1"/>
      <dgm:spPr>
        <a:xfrm>
          <a:off x="0" y="3421827"/>
          <a:ext cx="11041227" cy="635602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Rancang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Pelan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Strategik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bagi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menentukan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hala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tuju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PSS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pencapaian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misi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visi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04ACC44-2F74-4717-912C-F41F4B54C798}" type="parTrans" cxnId="{C1D5585E-810E-4A6D-957A-48C5BCB99F2B}">
      <dgm:prSet/>
      <dgm:spPr/>
      <dgm:t>
        <a:bodyPr/>
        <a:lstStyle/>
        <a:p>
          <a:endParaRPr lang="en-US"/>
        </a:p>
      </dgm:t>
    </dgm:pt>
    <dgm:pt modelId="{958A79EB-3F4B-4536-BE30-97280C6BC7E4}" type="sibTrans" cxnId="{C1D5585E-810E-4A6D-957A-48C5BCB99F2B}">
      <dgm:prSet/>
      <dgm:spPr/>
      <dgm:t>
        <a:bodyPr/>
        <a:lstStyle/>
        <a:p>
          <a:endParaRPr lang="en-US"/>
        </a:p>
      </dgm:t>
    </dgm:pt>
    <dgm:pt modelId="{CE95F1A8-9C92-4CBD-B949-FD3FFB4405C1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0" y="4103510"/>
          <a:ext cx="11041227" cy="635602"/>
        </a:xfrm>
        <a:prstGeom prst="roundRect">
          <a:avLst/>
        </a:prstGeom>
        <a:gradFill rotWithShape="1">
          <a:gsLst>
            <a:gs pos="0">
              <a:sysClr val="windowText" lastClr="000000">
                <a:shade val="51000"/>
                <a:satMod val="130000"/>
              </a:sysClr>
            </a:gs>
            <a:gs pos="80000">
              <a:sysClr val="windowText" lastClr="000000">
                <a:shade val="93000"/>
                <a:satMod val="130000"/>
              </a:sysClr>
            </a:gs>
            <a:gs pos="100000">
              <a:sysClr val="windowText" lastClr="000000"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gm:spPr>
      <dgm:t>
        <a:bodyPr/>
        <a:lstStyle/>
        <a:p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Libatkan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pihak-pihak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yang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berkepentingan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dalam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perancangan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JK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Induk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PSS, JK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Kerja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PSS, Guru,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Pentadbir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PIBG, Alumni, PKG, </a:t>
          </a:r>
          <a:r>
            <a:rPr lang="en-US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dll</a:t>
          </a:r>
          <a:r>
            <a:rPr lang="en-US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27BC09-9712-43FD-BE62-AEA3E2D451E8}" type="parTrans" cxnId="{0981D505-A79C-4C5F-AB28-7A58C4CC4CB2}">
      <dgm:prSet/>
      <dgm:spPr/>
      <dgm:t>
        <a:bodyPr/>
        <a:lstStyle/>
        <a:p>
          <a:endParaRPr lang="en-US"/>
        </a:p>
      </dgm:t>
    </dgm:pt>
    <dgm:pt modelId="{B9048BF8-CF12-47F7-84D6-DEE4E449ACBD}" type="sibTrans" cxnId="{0981D505-A79C-4C5F-AB28-7A58C4CC4CB2}">
      <dgm:prSet/>
      <dgm:spPr/>
      <dgm:t>
        <a:bodyPr/>
        <a:lstStyle/>
        <a:p>
          <a:endParaRPr lang="en-US"/>
        </a:p>
      </dgm:t>
    </dgm:pt>
    <dgm:pt modelId="{A54E03F7-7E0A-471E-8721-98D790A47582}" type="pres">
      <dgm:prSet presAssocID="{DD72AC23-CE94-455E-8587-FFCEC88650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AD9FF-04D2-427D-BAAC-343C097733B8}" type="pres">
      <dgm:prSet presAssocID="{F5661F87-D987-4CF2-86EA-030319ED22D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007AE-534F-4D26-A77B-B7E6AFA1E1F6}" type="pres">
      <dgm:prSet presAssocID="{D969B9FB-9931-4CF1-B9E0-A6E9DB1DBA1B}" presName="spacer" presStyleCnt="0"/>
      <dgm:spPr/>
    </dgm:pt>
    <dgm:pt modelId="{3ABF2266-6444-494C-BBB7-183E70659A40}" type="pres">
      <dgm:prSet presAssocID="{B02EF038-5336-43FC-8985-EBE8321E29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0B21B-A1C5-4FC6-9371-F5FFFAFE996F}" type="pres">
      <dgm:prSet presAssocID="{66D5FA2E-B3C2-4C6B-A393-9709B2B8DF54}" presName="spacer" presStyleCnt="0"/>
      <dgm:spPr/>
    </dgm:pt>
    <dgm:pt modelId="{E518F380-9EFF-4A2F-98DD-ADE78E9B51D1}" type="pres">
      <dgm:prSet presAssocID="{BA596AFB-7BFA-45F0-9BBA-89E1F96640D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D802-AC54-4F77-A25D-E563FB9E6135}" type="pres">
      <dgm:prSet presAssocID="{E44D601D-D2E5-4232-9AB3-2813D1A9C678}" presName="spacer" presStyleCnt="0"/>
      <dgm:spPr/>
    </dgm:pt>
    <dgm:pt modelId="{410520FB-B1B2-457A-A64B-B2190BB405D5}" type="pres">
      <dgm:prSet presAssocID="{D292775A-7F71-4FEF-9D3B-DD1DF763BAD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B1C0E-6096-476D-BD6D-9A0ED5894310}" type="pres">
      <dgm:prSet presAssocID="{419AB372-7C57-4FB6-9C75-69D413B6D97A}" presName="spacer" presStyleCnt="0"/>
      <dgm:spPr/>
    </dgm:pt>
    <dgm:pt modelId="{E5C78550-75CC-44A3-B879-EB97A1BB77DB}" type="pres">
      <dgm:prSet presAssocID="{2C5075EC-5376-424B-978F-9509250CBF5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EFBCD-72CF-4113-B9D5-907B6627AD53}" type="pres">
      <dgm:prSet presAssocID="{AD6C1A57-2382-4316-99F9-2E031140594A}" presName="spacer" presStyleCnt="0"/>
      <dgm:spPr/>
    </dgm:pt>
    <dgm:pt modelId="{B7284566-E2B5-4B8E-BEBE-453FE555E024}" type="pres">
      <dgm:prSet presAssocID="{82A66FE0-1FDE-4836-BFDB-7D1523D5433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7E3DD-3C51-4F02-B4BF-CAD9D39FD4FD}" type="pres">
      <dgm:prSet presAssocID="{958A79EB-3F4B-4536-BE30-97280C6BC7E4}" presName="spacer" presStyleCnt="0"/>
      <dgm:spPr/>
    </dgm:pt>
    <dgm:pt modelId="{E8559B7A-914F-4A98-B45D-604F6EEEBEBD}" type="pres">
      <dgm:prSet presAssocID="{CE95F1A8-9C92-4CBD-B949-FD3FFB4405C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2359A-95A2-46CD-A732-928674A0E496}" type="presOf" srcId="{2C5075EC-5376-424B-978F-9509250CBF50}" destId="{E5C78550-75CC-44A3-B879-EB97A1BB77DB}" srcOrd="0" destOrd="0" presId="urn:microsoft.com/office/officeart/2005/8/layout/vList2"/>
    <dgm:cxn modelId="{C1D5585E-810E-4A6D-957A-48C5BCB99F2B}" srcId="{DD72AC23-CE94-455E-8587-FFCEC8865018}" destId="{82A66FE0-1FDE-4836-BFDB-7D1523D5433D}" srcOrd="5" destOrd="0" parTransId="{404ACC44-2F74-4717-912C-F41F4B54C798}" sibTransId="{958A79EB-3F4B-4536-BE30-97280C6BC7E4}"/>
    <dgm:cxn modelId="{5151D849-6379-4263-8E42-0FA88C903C03}" srcId="{DD72AC23-CE94-455E-8587-FFCEC8865018}" destId="{2C5075EC-5376-424B-978F-9509250CBF50}" srcOrd="4" destOrd="0" parTransId="{1365FAC1-914F-442B-85D1-D294F950384E}" sibTransId="{AD6C1A57-2382-4316-99F9-2E031140594A}"/>
    <dgm:cxn modelId="{B8E529AC-DF93-47BE-8180-1E08EE31E54C}" type="presOf" srcId="{82A66FE0-1FDE-4836-BFDB-7D1523D5433D}" destId="{B7284566-E2B5-4B8E-BEBE-453FE555E024}" srcOrd="0" destOrd="0" presId="urn:microsoft.com/office/officeart/2005/8/layout/vList2"/>
    <dgm:cxn modelId="{5EA39970-3318-42FF-958C-165F34A37281}" type="presOf" srcId="{BA596AFB-7BFA-45F0-9BBA-89E1F96640DE}" destId="{E518F380-9EFF-4A2F-98DD-ADE78E9B51D1}" srcOrd="0" destOrd="0" presId="urn:microsoft.com/office/officeart/2005/8/layout/vList2"/>
    <dgm:cxn modelId="{69E9C50E-7FEC-4141-BB92-9C60EF1A300A}" srcId="{DD72AC23-CE94-455E-8587-FFCEC8865018}" destId="{D292775A-7F71-4FEF-9D3B-DD1DF763BADD}" srcOrd="3" destOrd="0" parTransId="{5DA79DD3-C481-4EFB-AF3F-CE959116B889}" sibTransId="{419AB372-7C57-4FB6-9C75-69D413B6D97A}"/>
    <dgm:cxn modelId="{C01A4E62-FF1B-4DF5-867D-69ACCB7BAAF4}" type="presOf" srcId="{F5661F87-D987-4CF2-86EA-030319ED22D6}" destId="{1BCAD9FF-04D2-427D-BAAC-343C097733B8}" srcOrd="0" destOrd="0" presId="urn:microsoft.com/office/officeart/2005/8/layout/vList2"/>
    <dgm:cxn modelId="{C6CBE6D9-C412-40F3-B81A-803762022281}" srcId="{DD72AC23-CE94-455E-8587-FFCEC8865018}" destId="{BA596AFB-7BFA-45F0-9BBA-89E1F96640DE}" srcOrd="2" destOrd="0" parTransId="{99738C65-5626-42E2-9C50-2495D4024D86}" sibTransId="{E44D601D-D2E5-4232-9AB3-2813D1A9C678}"/>
    <dgm:cxn modelId="{75A21381-3F20-451F-BEEE-EFAEAFD0EF50}" srcId="{DD72AC23-CE94-455E-8587-FFCEC8865018}" destId="{F5661F87-D987-4CF2-86EA-030319ED22D6}" srcOrd="0" destOrd="0" parTransId="{2A9C79B2-5E72-4066-84B9-D85973BF9AAB}" sibTransId="{D969B9FB-9931-4CF1-B9E0-A6E9DB1DBA1B}"/>
    <dgm:cxn modelId="{0981D505-A79C-4C5F-AB28-7A58C4CC4CB2}" srcId="{DD72AC23-CE94-455E-8587-FFCEC8865018}" destId="{CE95F1A8-9C92-4CBD-B949-FD3FFB4405C1}" srcOrd="6" destOrd="0" parTransId="{D627BC09-9712-43FD-BE62-AEA3E2D451E8}" sibTransId="{B9048BF8-CF12-47F7-84D6-DEE4E449ACBD}"/>
    <dgm:cxn modelId="{0B77307C-075E-40AD-9546-338DC54D4FC9}" type="presOf" srcId="{D292775A-7F71-4FEF-9D3B-DD1DF763BADD}" destId="{410520FB-B1B2-457A-A64B-B2190BB405D5}" srcOrd="0" destOrd="0" presId="urn:microsoft.com/office/officeart/2005/8/layout/vList2"/>
    <dgm:cxn modelId="{2606853C-1E94-49F2-B71C-BF5AB36BC3C4}" type="presOf" srcId="{CE95F1A8-9C92-4CBD-B949-FD3FFB4405C1}" destId="{E8559B7A-914F-4A98-B45D-604F6EEEBEBD}" srcOrd="0" destOrd="0" presId="urn:microsoft.com/office/officeart/2005/8/layout/vList2"/>
    <dgm:cxn modelId="{EF160BF6-A126-4293-8307-18E30D9ED454}" type="presOf" srcId="{DD72AC23-CE94-455E-8587-FFCEC8865018}" destId="{A54E03F7-7E0A-471E-8721-98D790A47582}" srcOrd="0" destOrd="0" presId="urn:microsoft.com/office/officeart/2005/8/layout/vList2"/>
    <dgm:cxn modelId="{1BB233F5-D0C3-4B5C-B7EF-7AA68FDB822B}" srcId="{DD72AC23-CE94-455E-8587-FFCEC8865018}" destId="{B02EF038-5336-43FC-8985-EBE8321E2970}" srcOrd="1" destOrd="0" parTransId="{FD6E15A4-1FC2-42B7-B6FE-FEDB6B41E5DD}" sibTransId="{66D5FA2E-B3C2-4C6B-A393-9709B2B8DF54}"/>
    <dgm:cxn modelId="{EDBB296C-F7BD-4B97-AF05-AD57E063CCB9}" type="presOf" srcId="{B02EF038-5336-43FC-8985-EBE8321E2970}" destId="{3ABF2266-6444-494C-BBB7-183E70659A40}" srcOrd="0" destOrd="0" presId="urn:microsoft.com/office/officeart/2005/8/layout/vList2"/>
    <dgm:cxn modelId="{43E8CE98-C6BC-47E0-ADAA-6824350005F8}" type="presParOf" srcId="{A54E03F7-7E0A-471E-8721-98D790A47582}" destId="{1BCAD9FF-04D2-427D-BAAC-343C097733B8}" srcOrd="0" destOrd="0" presId="urn:microsoft.com/office/officeart/2005/8/layout/vList2"/>
    <dgm:cxn modelId="{125F085F-4FE1-4734-867F-690006E4B5F5}" type="presParOf" srcId="{A54E03F7-7E0A-471E-8721-98D790A47582}" destId="{581007AE-534F-4D26-A77B-B7E6AFA1E1F6}" srcOrd="1" destOrd="0" presId="urn:microsoft.com/office/officeart/2005/8/layout/vList2"/>
    <dgm:cxn modelId="{08EE99E0-4F42-4EC1-9E21-64409DA224AD}" type="presParOf" srcId="{A54E03F7-7E0A-471E-8721-98D790A47582}" destId="{3ABF2266-6444-494C-BBB7-183E70659A40}" srcOrd="2" destOrd="0" presId="urn:microsoft.com/office/officeart/2005/8/layout/vList2"/>
    <dgm:cxn modelId="{3B893835-9D48-4DDA-9EDD-47C8DBA1B065}" type="presParOf" srcId="{A54E03F7-7E0A-471E-8721-98D790A47582}" destId="{B890B21B-A1C5-4FC6-9371-F5FFFAFE996F}" srcOrd="3" destOrd="0" presId="urn:microsoft.com/office/officeart/2005/8/layout/vList2"/>
    <dgm:cxn modelId="{D04955A6-1F71-4FD1-9FB7-BE7753083707}" type="presParOf" srcId="{A54E03F7-7E0A-471E-8721-98D790A47582}" destId="{E518F380-9EFF-4A2F-98DD-ADE78E9B51D1}" srcOrd="4" destOrd="0" presId="urn:microsoft.com/office/officeart/2005/8/layout/vList2"/>
    <dgm:cxn modelId="{CC03BCBA-BC93-4FB6-8BDB-954DCC42F1F3}" type="presParOf" srcId="{A54E03F7-7E0A-471E-8721-98D790A47582}" destId="{CFF1D802-AC54-4F77-A25D-E563FB9E6135}" srcOrd="5" destOrd="0" presId="urn:microsoft.com/office/officeart/2005/8/layout/vList2"/>
    <dgm:cxn modelId="{F54926F8-3112-485B-BDDC-6FBFC62279BD}" type="presParOf" srcId="{A54E03F7-7E0A-471E-8721-98D790A47582}" destId="{410520FB-B1B2-457A-A64B-B2190BB405D5}" srcOrd="6" destOrd="0" presId="urn:microsoft.com/office/officeart/2005/8/layout/vList2"/>
    <dgm:cxn modelId="{0B4DD034-08B6-4994-B1EC-3742DA31B2CC}" type="presParOf" srcId="{A54E03F7-7E0A-471E-8721-98D790A47582}" destId="{EECB1C0E-6096-476D-BD6D-9A0ED5894310}" srcOrd="7" destOrd="0" presId="urn:microsoft.com/office/officeart/2005/8/layout/vList2"/>
    <dgm:cxn modelId="{E8961A72-9DA5-4588-B97D-1DF8CDFB8C56}" type="presParOf" srcId="{A54E03F7-7E0A-471E-8721-98D790A47582}" destId="{E5C78550-75CC-44A3-B879-EB97A1BB77DB}" srcOrd="8" destOrd="0" presId="urn:microsoft.com/office/officeart/2005/8/layout/vList2"/>
    <dgm:cxn modelId="{C0679D51-9FA8-448D-A129-EF6966C2CAE3}" type="presParOf" srcId="{A54E03F7-7E0A-471E-8721-98D790A47582}" destId="{3E8EFBCD-72CF-4113-B9D5-907B6627AD53}" srcOrd="9" destOrd="0" presId="urn:microsoft.com/office/officeart/2005/8/layout/vList2"/>
    <dgm:cxn modelId="{0E0A0B57-F95B-4B1B-952B-836F3B7896CE}" type="presParOf" srcId="{A54E03F7-7E0A-471E-8721-98D790A47582}" destId="{B7284566-E2B5-4B8E-BEBE-453FE555E024}" srcOrd="10" destOrd="0" presId="urn:microsoft.com/office/officeart/2005/8/layout/vList2"/>
    <dgm:cxn modelId="{764F4962-1D08-4D9B-ADDC-E386E0FD8475}" type="presParOf" srcId="{A54E03F7-7E0A-471E-8721-98D790A47582}" destId="{9FC7E3DD-3C51-4F02-B4BF-CAD9D39FD4FD}" srcOrd="11" destOrd="0" presId="urn:microsoft.com/office/officeart/2005/8/layout/vList2"/>
    <dgm:cxn modelId="{BD4EBAAB-741C-4333-A968-150983482F1B}" type="presParOf" srcId="{A54E03F7-7E0A-471E-8721-98D790A47582}" destId="{E8559B7A-914F-4A98-B45D-604F6EEEBEB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4D67F-346E-427D-BCA9-FA5BE0ABF842}">
      <dsp:nvSpPr>
        <dsp:cNvPr id="0" name=""/>
        <dsp:cNvSpPr/>
      </dsp:nvSpPr>
      <dsp:spPr>
        <a:xfrm>
          <a:off x="79346" y="1665818"/>
          <a:ext cx="3762342" cy="104153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Pusat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Sumber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Sekolah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(PSS)</a:t>
          </a:r>
          <a:endParaRPr lang="en-US" sz="2600" kern="1200" dirty="0"/>
        </a:p>
      </dsp:txBody>
      <dsp:txXfrm>
        <a:off x="109852" y="1696324"/>
        <a:ext cx="3701330" cy="980524"/>
      </dsp:txXfrm>
    </dsp:sp>
    <dsp:sp modelId="{79432DC7-ADFF-4473-9F18-7EE15A43AFAD}">
      <dsp:nvSpPr>
        <dsp:cNvPr id="0" name=""/>
        <dsp:cNvSpPr/>
      </dsp:nvSpPr>
      <dsp:spPr>
        <a:xfrm rot="17908148">
          <a:off x="3436620" y="1483470"/>
          <a:ext cx="1548085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1548085" y="22675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1961" y="1467444"/>
        <a:ext cx="77404" cy="77404"/>
      </dsp:txXfrm>
    </dsp:sp>
    <dsp:sp modelId="{A5F374CD-7749-48EE-B42A-FF2EBB9A33CD}">
      <dsp:nvSpPr>
        <dsp:cNvPr id="0" name=""/>
        <dsp:cNvSpPr/>
      </dsp:nvSpPr>
      <dsp:spPr>
        <a:xfrm>
          <a:off x="4579638" y="304936"/>
          <a:ext cx="2083072" cy="104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Perkhidmatan</a:t>
          </a:r>
          <a:r>
            <a:rPr lang="en-US" sz="2600" kern="1200" dirty="0" smtClean="0"/>
            <a:t> PSS</a:t>
          </a:r>
          <a:endParaRPr lang="en-US" sz="2600" kern="1200" dirty="0"/>
        </a:p>
      </dsp:txBody>
      <dsp:txXfrm>
        <a:off x="4610144" y="335442"/>
        <a:ext cx="2022060" cy="980524"/>
      </dsp:txXfrm>
    </dsp:sp>
    <dsp:sp modelId="{6D41ADA5-FCE9-43EC-9BC2-93DF2F832234}">
      <dsp:nvSpPr>
        <dsp:cNvPr id="0" name=""/>
        <dsp:cNvSpPr/>
      </dsp:nvSpPr>
      <dsp:spPr>
        <a:xfrm rot="1303624">
          <a:off x="3813470" y="2310950"/>
          <a:ext cx="794406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794406" y="22675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90813" y="2313765"/>
        <a:ext cx="39720" cy="39720"/>
      </dsp:txXfrm>
    </dsp:sp>
    <dsp:sp modelId="{A903D331-028E-4E9D-B486-8BE1F9889923}">
      <dsp:nvSpPr>
        <dsp:cNvPr id="0" name=""/>
        <dsp:cNvSpPr/>
      </dsp:nvSpPr>
      <dsp:spPr>
        <a:xfrm>
          <a:off x="4579658" y="1959896"/>
          <a:ext cx="2083072" cy="104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Program &amp; </a:t>
          </a:r>
          <a:r>
            <a:rPr lang="en-US" sz="2600" kern="1200" dirty="0" err="1" smtClean="0"/>
            <a:t>Aktiviti</a:t>
          </a:r>
          <a:r>
            <a:rPr lang="en-US" sz="2600" kern="1200" dirty="0" smtClean="0"/>
            <a:t> PSS</a:t>
          </a:r>
          <a:endParaRPr lang="en-US" sz="2600" kern="1200" dirty="0"/>
        </a:p>
      </dsp:txBody>
      <dsp:txXfrm>
        <a:off x="4610164" y="1990402"/>
        <a:ext cx="2022060" cy="980524"/>
      </dsp:txXfrm>
    </dsp:sp>
    <dsp:sp modelId="{38472146-E1D9-48CB-98C8-92F5ADCE6112}">
      <dsp:nvSpPr>
        <dsp:cNvPr id="0" name=""/>
        <dsp:cNvSpPr/>
      </dsp:nvSpPr>
      <dsp:spPr>
        <a:xfrm rot="19204636">
          <a:off x="6533215" y="2101398"/>
          <a:ext cx="1111300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1111300" y="2267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61083" y="2096291"/>
        <a:ext cx="55565" cy="55565"/>
      </dsp:txXfrm>
    </dsp:sp>
    <dsp:sp modelId="{0D413B9D-1AE8-4618-B243-0FA29E8F6744}">
      <dsp:nvSpPr>
        <dsp:cNvPr id="0" name=""/>
        <dsp:cNvSpPr/>
      </dsp:nvSpPr>
      <dsp:spPr>
        <a:xfrm>
          <a:off x="7515000" y="1246715"/>
          <a:ext cx="2083072" cy="104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Literasi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Maklumat</a:t>
          </a:r>
          <a:endParaRPr lang="en-US" sz="2600" kern="1200" dirty="0"/>
        </a:p>
      </dsp:txBody>
      <dsp:txXfrm>
        <a:off x="7545506" y="1277221"/>
        <a:ext cx="2022060" cy="980524"/>
      </dsp:txXfrm>
    </dsp:sp>
    <dsp:sp modelId="{AD829F06-82B3-4B5E-BADA-26A549ADCE32}">
      <dsp:nvSpPr>
        <dsp:cNvPr id="0" name=""/>
        <dsp:cNvSpPr/>
      </dsp:nvSpPr>
      <dsp:spPr>
        <a:xfrm rot="1777309">
          <a:off x="6598665" y="2700281"/>
          <a:ext cx="980400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980400" y="2267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64355" y="2698447"/>
        <a:ext cx="49020" cy="49020"/>
      </dsp:txXfrm>
    </dsp:sp>
    <dsp:sp modelId="{74B2F543-53EA-4EF6-BF35-419E7E534EF0}">
      <dsp:nvSpPr>
        <dsp:cNvPr id="0" name=""/>
        <dsp:cNvSpPr/>
      </dsp:nvSpPr>
      <dsp:spPr>
        <a:xfrm>
          <a:off x="7515000" y="2444481"/>
          <a:ext cx="2083072" cy="1041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Galakan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Membaca</a:t>
          </a:r>
          <a:endParaRPr lang="en-US" sz="2600" kern="1200" dirty="0"/>
        </a:p>
      </dsp:txBody>
      <dsp:txXfrm>
        <a:off x="7545506" y="2474987"/>
        <a:ext cx="2022060" cy="980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820BA-4B34-4F6E-9924-66BC5A4DFDC9}">
      <dsp:nvSpPr>
        <dsp:cNvPr id="0" name=""/>
        <dsp:cNvSpPr/>
      </dsp:nvSpPr>
      <dsp:spPr>
        <a:xfrm>
          <a:off x="1192326" y="-72347"/>
          <a:ext cx="4715088" cy="3714759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67241" y="194992"/>
        <a:ext cx="1165257" cy="394009"/>
      </dsp:txXfrm>
    </dsp:sp>
    <dsp:sp modelId="{4B53BD07-B1CB-4980-ADC5-17AAC39AB153}">
      <dsp:nvSpPr>
        <dsp:cNvPr id="0" name=""/>
        <dsp:cNvSpPr/>
      </dsp:nvSpPr>
      <dsp:spPr>
        <a:xfrm>
          <a:off x="1642038" y="655492"/>
          <a:ext cx="3788080" cy="3208952"/>
        </a:xfrm>
        <a:prstGeom prst="ellips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11969" y="944165"/>
        <a:ext cx="1248217" cy="425450"/>
      </dsp:txXfrm>
    </dsp:sp>
    <dsp:sp modelId="{C8F33AE9-9CDB-4A23-AA36-8635657A37B8}">
      <dsp:nvSpPr>
        <dsp:cNvPr id="0" name=""/>
        <dsp:cNvSpPr/>
      </dsp:nvSpPr>
      <dsp:spPr>
        <a:xfrm>
          <a:off x="2225805" y="1597974"/>
          <a:ext cx="2648129" cy="2273860"/>
        </a:xfrm>
        <a:prstGeom prst="ellips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87838" y="2332939"/>
        <a:ext cx="1324064" cy="803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686F1-95DE-4BF5-8548-19FED35C9AC1}">
      <dsp:nvSpPr>
        <dsp:cNvPr id="0" name=""/>
        <dsp:cNvSpPr/>
      </dsp:nvSpPr>
      <dsp:spPr>
        <a:xfrm>
          <a:off x="0" y="0"/>
          <a:ext cx="11216618" cy="2152590"/>
        </a:xfrm>
        <a:prstGeom prst="roundRect">
          <a:avLst>
            <a:gd name="adj" fmla="val 1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A978D-8AA6-4A2E-B981-77A7312BDD7F}">
      <dsp:nvSpPr>
        <dsp:cNvPr id="0" name=""/>
        <dsp:cNvSpPr/>
      </dsp:nvSpPr>
      <dsp:spPr>
        <a:xfrm>
          <a:off x="339587" y="287012"/>
          <a:ext cx="2450568" cy="1578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34F096-4122-450F-9D68-C498E78C98AE}">
      <dsp:nvSpPr>
        <dsp:cNvPr id="0" name=""/>
        <dsp:cNvSpPr/>
      </dsp:nvSpPr>
      <dsp:spPr>
        <a:xfrm rot="10800000">
          <a:off x="339587" y="2152590"/>
          <a:ext cx="2450568" cy="263094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Pusat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Sumber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endParaRPr lang="en-MY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14950" y="2152590"/>
        <a:ext cx="2299842" cy="2555580"/>
      </dsp:txXfrm>
    </dsp:sp>
    <dsp:sp modelId="{7522F80D-DE36-4C32-B8CA-2B0956F6EB58}">
      <dsp:nvSpPr>
        <dsp:cNvPr id="0" name=""/>
        <dsp:cNvSpPr/>
      </dsp:nvSpPr>
      <dsp:spPr>
        <a:xfrm>
          <a:off x="3035212" y="287012"/>
          <a:ext cx="2450568" cy="1578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97E2B3-1B59-4FCA-A53D-0B03FA305413}">
      <dsp:nvSpPr>
        <dsp:cNvPr id="0" name=""/>
        <dsp:cNvSpPr/>
      </dsp:nvSpPr>
      <dsp:spPr>
        <a:xfrm rot="10800000">
          <a:off x="3035212" y="2152590"/>
          <a:ext cx="2450568" cy="263094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Pusat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Akses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endParaRPr lang="en-MY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110575" y="2152590"/>
        <a:ext cx="2299842" cy="2555580"/>
      </dsp:txXfrm>
    </dsp:sp>
    <dsp:sp modelId="{28CE1749-EDF6-4809-9261-B0D6A48AAC8A}">
      <dsp:nvSpPr>
        <dsp:cNvPr id="0" name=""/>
        <dsp:cNvSpPr/>
      </dsp:nvSpPr>
      <dsp:spPr>
        <a:xfrm>
          <a:off x="5730837" y="287012"/>
          <a:ext cx="2450568" cy="1578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3B2B2A-BAF7-4026-ABDA-27027C57768B}">
      <dsp:nvSpPr>
        <dsp:cNvPr id="0" name=""/>
        <dsp:cNvSpPr/>
      </dsp:nvSpPr>
      <dsp:spPr>
        <a:xfrm rot="10800000">
          <a:off x="5730837" y="2152590"/>
          <a:ext cx="2450568" cy="263094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Makmal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Komputer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&amp;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Penyenggaraan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Peralatan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ICT</a:t>
          </a:r>
          <a:endParaRPr lang="en-MY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806200" y="2152590"/>
        <a:ext cx="2299842" cy="2555580"/>
      </dsp:txXfrm>
    </dsp:sp>
    <dsp:sp modelId="{4FAC65F6-1359-4D6A-927F-22875C15826C}">
      <dsp:nvSpPr>
        <dsp:cNvPr id="0" name=""/>
        <dsp:cNvSpPr/>
      </dsp:nvSpPr>
      <dsp:spPr>
        <a:xfrm>
          <a:off x="8426462" y="287012"/>
          <a:ext cx="2450568" cy="1578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16C8A3-E4B1-454D-B807-4C356F445C16}">
      <dsp:nvSpPr>
        <dsp:cNvPr id="0" name=""/>
        <dsp:cNvSpPr/>
      </dsp:nvSpPr>
      <dsp:spPr>
        <a:xfrm rot="10800000">
          <a:off x="8426462" y="2152590"/>
          <a:ext cx="2450568" cy="263094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1BestariNet</a:t>
          </a:r>
          <a:endParaRPr lang="en-MY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8501825" y="2152590"/>
        <a:ext cx="2299842" cy="2555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686F1-95DE-4BF5-8548-19FED35C9AC1}">
      <dsp:nvSpPr>
        <dsp:cNvPr id="0" name=""/>
        <dsp:cNvSpPr/>
      </dsp:nvSpPr>
      <dsp:spPr>
        <a:xfrm>
          <a:off x="0" y="0"/>
          <a:ext cx="11547694" cy="2131306"/>
        </a:xfrm>
        <a:prstGeom prst="roundRect">
          <a:avLst>
            <a:gd name="adj" fmla="val 1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A978D-8AA6-4A2E-B981-77A7312BDD7F}">
      <dsp:nvSpPr>
        <dsp:cNvPr id="0" name=""/>
        <dsp:cNvSpPr/>
      </dsp:nvSpPr>
      <dsp:spPr>
        <a:xfrm>
          <a:off x="349610" y="284174"/>
          <a:ext cx="2522900" cy="15629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34F096-4122-450F-9D68-C498E78C98AE}">
      <dsp:nvSpPr>
        <dsp:cNvPr id="0" name=""/>
        <dsp:cNvSpPr/>
      </dsp:nvSpPr>
      <dsp:spPr>
        <a:xfrm rot="10800000">
          <a:off x="349610" y="2131306"/>
          <a:ext cx="2522900" cy="26049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Pengurusan</a:t>
          </a: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Sumber</a:t>
          </a: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Pendidikan</a:t>
          </a: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Digital</a:t>
          </a:r>
          <a:endParaRPr lang="en-US" sz="2600" kern="1200" baseline="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27198" y="2131306"/>
        <a:ext cx="2367724" cy="2527342"/>
      </dsp:txXfrm>
    </dsp:sp>
    <dsp:sp modelId="{7522F80D-DE36-4C32-B8CA-2B0956F6EB58}">
      <dsp:nvSpPr>
        <dsp:cNvPr id="0" name=""/>
        <dsp:cNvSpPr/>
      </dsp:nvSpPr>
      <dsp:spPr>
        <a:xfrm>
          <a:off x="3124801" y="284174"/>
          <a:ext cx="2522900" cy="15629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97E2B3-1B59-4FCA-A53D-0B03FA305413}">
      <dsp:nvSpPr>
        <dsp:cNvPr id="0" name=""/>
        <dsp:cNvSpPr/>
      </dsp:nvSpPr>
      <dsp:spPr>
        <a:xfrm rot="10800000">
          <a:off x="3124801" y="2131306"/>
          <a:ext cx="2522900" cy="26049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EduWebTV</a:t>
          </a:r>
          <a:endParaRPr lang="en-MY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02389" y="2131306"/>
        <a:ext cx="2367724" cy="2527342"/>
      </dsp:txXfrm>
    </dsp:sp>
    <dsp:sp modelId="{28CE1749-EDF6-4809-9261-B0D6A48AAC8A}">
      <dsp:nvSpPr>
        <dsp:cNvPr id="0" name=""/>
        <dsp:cNvSpPr/>
      </dsp:nvSpPr>
      <dsp:spPr>
        <a:xfrm>
          <a:off x="5899992" y="284174"/>
          <a:ext cx="2522900" cy="15629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3B2B2A-BAF7-4026-ABDA-27027C57768B}">
      <dsp:nvSpPr>
        <dsp:cNvPr id="0" name=""/>
        <dsp:cNvSpPr/>
      </dsp:nvSpPr>
      <dsp:spPr>
        <a:xfrm rot="10800000">
          <a:off x="5899992" y="2131306"/>
          <a:ext cx="2522900" cy="26049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Virtual Learning Environment (VLE)</a:t>
          </a:r>
          <a:endParaRPr lang="en-MY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977580" y="2131306"/>
        <a:ext cx="2367724" cy="2527342"/>
      </dsp:txXfrm>
    </dsp:sp>
    <dsp:sp modelId="{4FAC65F6-1359-4D6A-927F-22875C15826C}">
      <dsp:nvSpPr>
        <dsp:cNvPr id="0" name=""/>
        <dsp:cNvSpPr/>
      </dsp:nvSpPr>
      <dsp:spPr>
        <a:xfrm>
          <a:off x="8675182" y="284174"/>
          <a:ext cx="2522900" cy="15629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16C8A3-E4B1-454D-B807-4C356F445C16}">
      <dsp:nvSpPr>
        <dsp:cNvPr id="0" name=""/>
        <dsp:cNvSpPr/>
      </dsp:nvSpPr>
      <dsp:spPr>
        <a:xfrm rot="10800000">
          <a:off x="8675182" y="2131306"/>
          <a:ext cx="2522900" cy="26049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e-</a:t>
          </a:r>
          <a:r>
            <a:rPr lang="en-US" sz="2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Bahan</a:t>
          </a: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en-US" sz="2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Resos</a:t>
          </a: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Pembelajaran</a:t>
          </a: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</a:p>
      </dsp:txBody>
      <dsp:txXfrm rot="10800000">
        <a:off x="8752770" y="2131306"/>
        <a:ext cx="2367724" cy="2527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686F1-95DE-4BF5-8548-19FED35C9AC1}">
      <dsp:nvSpPr>
        <dsp:cNvPr id="0" name=""/>
        <dsp:cNvSpPr/>
      </dsp:nvSpPr>
      <dsp:spPr>
        <a:xfrm>
          <a:off x="0" y="0"/>
          <a:ext cx="10649039" cy="20958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A978D-8AA6-4A2E-B981-77A7312BDD7F}">
      <dsp:nvSpPr>
        <dsp:cNvPr id="0" name=""/>
        <dsp:cNvSpPr/>
      </dsp:nvSpPr>
      <dsp:spPr>
        <a:xfrm>
          <a:off x="322403" y="279444"/>
          <a:ext cx="2326565" cy="15369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34F096-4122-450F-9D68-C498E78C98AE}">
      <dsp:nvSpPr>
        <dsp:cNvPr id="0" name=""/>
        <dsp:cNvSpPr/>
      </dsp:nvSpPr>
      <dsp:spPr>
        <a:xfrm rot="10800000">
          <a:off x="322403" y="2095834"/>
          <a:ext cx="2326565" cy="25615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Learning Management System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 smtClean="0"/>
            <a:t>(LMS)</a:t>
          </a:r>
        </a:p>
      </dsp:txBody>
      <dsp:txXfrm rot="10800000">
        <a:off x="393953" y="2095834"/>
        <a:ext cx="2183465" cy="2490025"/>
      </dsp:txXfrm>
    </dsp:sp>
    <dsp:sp modelId="{7522F80D-DE36-4C32-B8CA-2B0956F6EB58}">
      <dsp:nvSpPr>
        <dsp:cNvPr id="0" name=""/>
        <dsp:cNvSpPr/>
      </dsp:nvSpPr>
      <dsp:spPr>
        <a:xfrm>
          <a:off x="2881625" y="279444"/>
          <a:ext cx="2326565" cy="1536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97E2B3-1B59-4FCA-A53D-0B03FA305413}">
      <dsp:nvSpPr>
        <dsp:cNvPr id="0" name=""/>
        <dsp:cNvSpPr/>
      </dsp:nvSpPr>
      <dsp:spPr>
        <a:xfrm rot="10800000">
          <a:off x="2881625" y="2095834"/>
          <a:ext cx="2326565" cy="25615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dirty="0" smtClean="0"/>
            <a:t>Portal e-Guru</a:t>
          </a:r>
          <a:endParaRPr lang="en-MY" sz="2600" kern="1200" dirty="0"/>
        </a:p>
      </dsp:txBody>
      <dsp:txXfrm rot="10800000">
        <a:off x="2953175" y="2095834"/>
        <a:ext cx="2183465" cy="2490025"/>
      </dsp:txXfrm>
    </dsp:sp>
    <dsp:sp modelId="{28CE1749-EDF6-4809-9261-B0D6A48AAC8A}">
      <dsp:nvSpPr>
        <dsp:cNvPr id="0" name=""/>
        <dsp:cNvSpPr/>
      </dsp:nvSpPr>
      <dsp:spPr>
        <a:xfrm>
          <a:off x="5440847" y="279444"/>
          <a:ext cx="2326565" cy="15369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3B2B2A-BAF7-4026-ABDA-27027C57768B}">
      <dsp:nvSpPr>
        <dsp:cNvPr id="0" name=""/>
        <dsp:cNvSpPr/>
      </dsp:nvSpPr>
      <dsp:spPr>
        <a:xfrm rot="10800000">
          <a:off x="5440847" y="2095834"/>
          <a:ext cx="2326565" cy="25615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Bahan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Bacaan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Tambahan</a:t>
          </a:r>
          <a:r>
            <a:rPr lang="en-US" sz="2600" kern="1200" dirty="0" smtClean="0"/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(MBMMBI)</a:t>
          </a:r>
          <a:endParaRPr lang="en-MY" sz="2600" kern="1200" dirty="0"/>
        </a:p>
      </dsp:txBody>
      <dsp:txXfrm rot="10800000">
        <a:off x="5512397" y="2095834"/>
        <a:ext cx="2183465" cy="2490025"/>
      </dsp:txXfrm>
    </dsp:sp>
    <dsp:sp modelId="{4FAC65F6-1359-4D6A-927F-22875C15826C}">
      <dsp:nvSpPr>
        <dsp:cNvPr id="0" name=""/>
        <dsp:cNvSpPr/>
      </dsp:nvSpPr>
      <dsp:spPr>
        <a:xfrm>
          <a:off x="8000069" y="279444"/>
          <a:ext cx="2326565" cy="15369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16C8A3-E4B1-454D-B807-4C356F445C16}">
      <dsp:nvSpPr>
        <dsp:cNvPr id="0" name=""/>
        <dsp:cNvSpPr/>
      </dsp:nvSpPr>
      <dsp:spPr>
        <a:xfrm rot="10800000">
          <a:off x="8000069" y="2095834"/>
          <a:ext cx="2326565" cy="256157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Program NILAM</a:t>
          </a:r>
        </a:p>
      </dsp:txBody>
      <dsp:txXfrm rot="10800000">
        <a:off x="8071619" y="2095834"/>
        <a:ext cx="2183465" cy="2490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35A5E-A970-45E6-BE1E-85FE41B7DE87}">
      <dsp:nvSpPr>
        <dsp:cNvPr id="0" name=""/>
        <dsp:cNvSpPr/>
      </dsp:nvSpPr>
      <dsp:spPr>
        <a:xfrm rot="5400000">
          <a:off x="3283104" y="763283"/>
          <a:ext cx="2156249" cy="187593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Berfikir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Aras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Tinggi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(HOTs)</a:t>
          </a:r>
          <a:endParaRPr lang="en-MY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3715593" y="959142"/>
        <a:ext cx="1291270" cy="1484219"/>
      </dsp:txXfrm>
    </dsp:sp>
    <dsp:sp modelId="{EF69EF8E-8ECB-4305-A380-6867C66DF2B2}">
      <dsp:nvSpPr>
        <dsp:cNvPr id="0" name=""/>
        <dsp:cNvSpPr/>
      </dsp:nvSpPr>
      <dsp:spPr>
        <a:xfrm>
          <a:off x="5356122" y="1054376"/>
          <a:ext cx="2406374" cy="129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68616-C43C-4CFA-B951-773D344CE166}">
      <dsp:nvSpPr>
        <dsp:cNvPr id="0" name=""/>
        <dsp:cNvSpPr/>
      </dsp:nvSpPr>
      <dsp:spPr>
        <a:xfrm rot="5400000">
          <a:off x="1257093" y="763283"/>
          <a:ext cx="2156249" cy="187593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3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689582" y="959142"/>
        <a:ext cx="1291270" cy="1484219"/>
      </dsp:txXfrm>
    </dsp:sp>
    <dsp:sp modelId="{142FE556-000B-4160-9680-EBCB0A27F63B}">
      <dsp:nvSpPr>
        <dsp:cNvPr id="0" name=""/>
        <dsp:cNvSpPr/>
      </dsp:nvSpPr>
      <dsp:spPr>
        <a:xfrm rot="5400000">
          <a:off x="2266217" y="2593507"/>
          <a:ext cx="2156249" cy="187593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MBMMBI</a:t>
          </a:r>
        </a:p>
      </dsp:txBody>
      <dsp:txXfrm rot="-5400000">
        <a:off x="2698706" y="2789366"/>
        <a:ext cx="1291270" cy="1484219"/>
      </dsp:txXfrm>
    </dsp:sp>
    <dsp:sp modelId="{6CC29A63-4C1B-41CF-B9D6-F836F03757FF}">
      <dsp:nvSpPr>
        <dsp:cNvPr id="0" name=""/>
        <dsp:cNvSpPr/>
      </dsp:nvSpPr>
      <dsp:spPr>
        <a:xfrm>
          <a:off x="0" y="2884601"/>
          <a:ext cx="2328749" cy="129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6523B-D08C-4C1C-A965-69B3B84F6641}">
      <dsp:nvSpPr>
        <dsp:cNvPr id="0" name=""/>
        <dsp:cNvSpPr/>
      </dsp:nvSpPr>
      <dsp:spPr>
        <a:xfrm rot="5400000">
          <a:off x="4292229" y="2593507"/>
          <a:ext cx="2156249" cy="187593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3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724718" y="2789366"/>
        <a:ext cx="1291270" cy="1484219"/>
      </dsp:txXfrm>
    </dsp:sp>
    <dsp:sp modelId="{B84B07B3-AD5D-4F38-852D-87BB1670BB28}">
      <dsp:nvSpPr>
        <dsp:cNvPr id="0" name=""/>
        <dsp:cNvSpPr/>
      </dsp:nvSpPr>
      <dsp:spPr>
        <a:xfrm rot="5400000">
          <a:off x="3283104" y="4423731"/>
          <a:ext cx="2156249" cy="187593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PISA &amp; TIMMS</a:t>
          </a:r>
        </a:p>
      </dsp:txBody>
      <dsp:txXfrm rot="-5400000">
        <a:off x="3715593" y="4619590"/>
        <a:ext cx="1291270" cy="1484219"/>
      </dsp:txXfrm>
    </dsp:sp>
    <dsp:sp modelId="{F9C3AE15-F94E-4533-93E7-A29E0CD496CF}">
      <dsp:nvSpPr>
        <dsp:cNvPr id="0" name=""/>
        <dsp:cNvSpPr/>
      </dsp:nvSpPr>
      <dsp:spPr>
        <a:xfrm>
          <a:off x="5356122" y="4714825"/>
          <a:ext cx="2406374" cy="129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B5504-706C-4D39-A463-C4D95D767271}">
      <dsp:nvSpPr>
        <dsp:cNvPr id="0" name=""/>
        <dsp:cNvSpPr/>
      </dsp:nvSpPr>
      <dsp:spPr>
        <a:xfrm rot="5400000">
          <a:off x="1257093" y="4423731"/>
          <a:ext cx="2156249" cy="187593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3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689582" y="4619590"/>
        <a:ext cx="1291270" cy="1484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D63C4-CF76-4E6F-88A9-C70CC0262B0D}">
      <dsp:nvSpPr>
        <dsp:cNvPr id="0" name=""/>
        <dsp:cNvSpPr/>
      </dsp:nvSpPr>
      <dsp:spPr>
        <a:xfrm>
          <a:off x="2744147" y="2237344"/>
          <a:ext cx="1936793" cy="193679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LITERASI MAKLUMAT</a:t>
          </a:r>
          <a:endParaRPr lang="en-MY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8693" y="2331890"/>
        <a:ext cx="1747701" cy="1747701"/>
      </dsp:txXfrm>
    </dsp:sp>
    <dsp:sp modelId="{A91A8D71-0912-407C-95D1-A0D3373B01A0}">
      <dsp:nvSpPr>
        <dsp:cNvPr id="0" name=""/>
        <dsp:cNvSpPr/>
      </dsp:nvSpPr>
      <dsp:spPr>
        <a:xfrm rot="16200000">
          <a:off x="3208746" y="1733546"/>
          <a:ext cx="10075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600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1679-6AE3-462D-93A9-CC83C6F9397F}">
      <dsp:nvSpPr>
        <dsp:cNvPr id="0" name=""/>
        <dsp:cNvSpPr/>
      </dsp:nvSpPr>
      <dsp:spPr>
        <a:xfrm>
          <a:off x="2925953" y="24515"/>
          <a:ext cx="1573182" cy="1205233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Pendidikan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Pengguna</a:t>
          </a:r>
          <a:endParaRPr lang="en-MY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84788" y="83350"/>
        <a:ext cx="1455512" cy="1087563"/>
      </dsp:txXfrm>
    </dsp:sp>
    <dsp:sp modelId="{003A698C-F1F3-4758-B163-41DFBD84151A}">
      <dsp:nvSpPr>
        <dsp:cNvPr id="0" name=""/>
        <dsp:cNvSpPr/>
      </dsp:nvSpPr>
      <dsp:spPr>
        <a:xfrm rot="19800000">
          <a:off x="4638657" y="2488833"/>
          <a:ext cx="6312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7584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F743-4F11-4583-8837-33EF74FEC1BE}">
      <dsp:nvSpPr>
        <dsp:cNvPr id="0" name=""/>
        <dsp:cNvSpPr/>
      </dsp:nvSpPr>
      <dsp:spPr>
        <a:xfrm>
          <a:off x="5227590" y="1215406"/>
          <a:ext cx="1436189" cy="1402060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Perpustakaan</a:t>
          </a:r>
          <a:endParaRPr lang="en-MY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96033" y="1283849"/>
        <a:ext cx="1299303" cy="1265174"/>
      </dsp:txXfrm>
    </dsp:sp>
    <dsp:sp modelId="{C2C06ABC-87C9-4F1D-B1BC-C00120238338}">
      <dsp:nvSpPr>
        <dsp:cNvPr id="0" name=""/>
        <dsp:cNvSpPr/>
      </dsp:nvSpPr>
      <dsp:spPr>
        <a:xfrm rot="1800000">
          <a:off x="4644769" y="3899838"/>
          <a:ext cx="5399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0766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8DC26-8A09-4EF3-9ED8-A37C0C85E3AA}">
      <dsp:nvSpPr>
        <dsp:cNvPr id="0" name=""/>
        <dsp:cNvSpPr/>
      </dsp:nvSpPr>
      <dsp:spPr>
        <a:xfrm>
          <a:off x="5148570" y="3847932"/>
          <a:ext cx="1594230" cy="1294225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Bibliografi</a:t>
          </a:r>
          <a:endParaRPr lang="en-MY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11749" y="3911111"/>
        <a:ext cx="1467872" cy="1167867"/>
      </dsp:txXfrm>
    </dsp:sp>
    <dsp:sp modelId="{F2434A70-704E-4C39-BC90-B7EECEC7BA2A}">
      <dsp:nvSpPr>
        <dsp:cNvPr id="0" name=""/>
        <dsp:cNvSpPr/>
      </dsp:nvSpPr>
      <dsp:spPr>
        <a:xfrm rot="5400000">
          <a:off x="3230994" y="4655687"/>
          <a:ext cx="9630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0766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469A5-597F-4595-8722-8BE40E726C92}">
      <dsp:nvSpPr>
        <dsp:cNvPr id="0" name=""/>
        <dsp:cNvSpPr/>
      </dsp:nvSpPr>
      <dsp:spPr>
        <a:xfrm>
          <a:off x="2892662" y="5137237"/>
          <a:ext cx="1639764" cy="1294225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Kompetensi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Maklumat</a:t>
          </a:r>
          <a:endParaRPr lang="en-MY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55841" y="5200416"/>
        <a:ext cx="1513406" cy="1167867"/>
      </dsp:txXfrm>
    </dsp:sp>
    <dsp:sp modelId="{6508E8D8-5254-44A3-9D50-16C71D479901}">
      <dsp:nvSpPr>
        <dsp:cNvPr id="0" name=""/>
        <dsp:cNvSpPr/>
      </dsp:nvSpPr>
      <dsp:spPr>
        <a:xfrm rot="9000000">
          <a:off x="2232693" y="3901889"/>
          <a:ext cx="5481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955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DF266-9072-4973-9FFE-8D51CED4BF53}">
      <dsp:nvSpPr>
        <dsp:cNvPr id="0" name=""/>
        <dsp:cNvSpPr/>
      </dsp:nvSpPr>
      <dsp:spPr>
        <a:xfrm>
          <a:off x="689393" y="3780240"/>
          <a:ext cx="1580020" cy="1429609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Maklumat</a:t>
          </a:r>
          <a:endParaRPr lang="en-MY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59181" y="3850028"/>
        <a:ext cx="1440444" cy="1290033"/>
      </dsp:txXfrm>
    </dsp:sp>
    <dsp:sp modelId="{A95E972F-085F-4017-B644-143F9FC39627}">
      <dsp:nvSpPr>
        <dsp:cNvPr id="0" name=""/>
        <dsp:cNvSpPr/>
      </dsp:nvSpPr>
      <dsp:spPr>
        <a:xfrm rot="12600000">
          <a:off x="2335189" y="2537057"/>
          <a:ext cx="4383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145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2DC2F-CD64-4CC7-AE3F-CB210ADD72A9}">
      <dsp:nvSpPr>
        <dsp:cNvPr id="0" name=""/>
        <dsp:cNvSpPr/>
      </dsp:nvSpPr>
      <dsp:spPr>
        <a:xfrm>
          <a:off x="594255" y="1320172"/>
          <a:ext cx="1770295" cy="1192529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Pembangunan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Maklumat</a:t>
          </a:r>
          <a:endParaRPr lang="en-MY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52469" y="1378386"/>
        <a:ext cx="1653867" cy="1076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A6465-31F1-4EF0-BED8-965588A42841}">
      <dsp:nvSpPr>
        <dsp:cNvPr id="0" name=""/>
        <dsp:cNvSpPr/>
      </dsp:nvSpPr>
      <dsp:spPr>
        <a:xfrm>
          <a:off x="0" y="4845300"/>
          <a:ext cx="9948041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1CFD9-540E-4D5A-9D6C-938E7E28FE9C}">
      <dsp:nvSpPr>
        <dsp:cNvPr id="0" name=""/>
        <dsp:cNvSpPr/>
      </dsp:nvSpPr>
      <dsp:spPr>
        <a:xfrm>
          <a:off x="0" y="3867608"/>
          <a:ext cx="9948041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75991-9D35-4F9F-B988-DB327DE4A6F5}">
      <dsp:nvSpPr>
        <dsp:cNvPr id="0" name=""/>
        <dsp:cNvSpPr/>
      </dsp:nvSpPr>
      <dsp:spPr>
        <a:xfrm>
          <a:off x="0" y="2889916"/>
          <a:ext cx="9948041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4F08E-127D-475D-8F39-1001C278DCE5}">
      <dsp:nvSpPr>
        <dsp:cNvPr id="0" name=""/>
        <dsp:cNvSpPr/>
      </dsp:nvSpPr>
      <dsp:spPr>
        <a:xfrm>
          <a:off x="0" y="1912225"/>
          <a:ext cx="9948041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CF01A-3DCF-47E8-A678-9DA9BA96E8F3}">
      <dsp:nvSpPr>
        <dsp:cNvPr id="0" name=""/>
        <dsp:cNvSpPr/>
      </dsp:nvSpPr>
      <dsp:spPr>
        <a:xfrm>
          <a:off x="0" y="934533"/>
          <a:ext cx="9948041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70144-15FC-47EF-9F82-A1EF1CBE6546}">
      <dsp:nvSpPr>
        <dsp:cNvPr id="0" name=""/>
        <dsp:cNvSpPr/>
      </dsp:nvSpPr>
      <dsp:spPr>
        <a:xfrm>
          <a:off x="3146078" y="3398"/>
          <a:ext cx="6242373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Guru </a:t>
          </a: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Perpustakaan</a:t>
          </a: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dan</a:t>
          </a: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Media</a:t>
          </a:r>
          <a:endParaRPr lang="en-MY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46078" y="3398"/>
        <a:ext cx="6242373" cy="931134"/>
      </dsp:txXfrm>
    </dsp:sp>
    <dsp:sp modelId="{C7C19DB5-BFB0-41E9-9457-67C32F1ED7B6}">
      <dsp:nvSpPr>
        <dsp:cNvPr id="0" name=""/>
        <dsp:cNvSpPr/>
      </dsp:nvSpPr>
      <dsp:spPr>
        <a:xfrm>
          <a:off x="0" y="3398"/>
          <a:ext cx="2586490" cy="93113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Perpustakaan</a:t>
          </a:r>
          <a:endParaRPr lang="en-MY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462" y="48860"/>
        <a:ext cx="2495566" cy="885672"/>
      </dsp:txXfrm>
    </dsp:sp>
    <dsp:sp modelId="{6A6A387D-50AE-4D1F-BF96-615A10EE3631}">
      <dsp:nvSpPr>
        <dsp:cNvPr id="0" name=""/>
        <dsp:cNvSpPr/>
      </dsp:nvSpPr>
      <dsp:spPr>
        <a:xfrm>
          <a:off x="3233129" y="981090"/>
          <a:ext cx="6068273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Kaunselor</a:t>
          </a:r>
          <a:endParaRPr lang="en-MY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33129" y="981090"/>
        <a:ext cx="6068273" cy="931134"/>
      </dsp:txXfrm>
    </dsp:sp>
    <dsp:sp modelId="{15A98BF2-799C-4086-BD83-1863B718BCD1}">
      <dsp:nvSpPr>
        <dsp:cNvPr id="0" name=""/>
        <dsp:cNvSpPr/>
      </dsp:nvSpPr>
      <dsp:spPr>
        <a:xfrm>
          <a:off x="0" y="981090"/>
          <a:ext cx="2586490" cy="93113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Belajar</a:t>
          </a:r>
          <a:endParaRPr lang="en-MY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462" y="1026552"/>
        <a:ext cx="2495566" cy="885672"/>
      </dsp:txXfrm>
    </dsp:sp>
    <dsp:sp modelId="{7782190E-D83A-40FB-8796-CBDDBB949C27}">
      <dsp:nvSpPr>
        <dsp:cNvPr id="0" name=""/>
        <dsp:cNvSpPr/>
      </dsp:nvSpPr>
      <dsp:spPr>
        <a:xfrm>
          <a:off x="3233129" y="1958782"/>
          <a:ext cx="6068273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Kelab</a:t>
          </a: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dan</a:t>
          </a: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Persatuan</a:t>
          </a:r>
          <a:endParaRPr lang="en-MY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33129" y="1958782"/>
        <a:ext cx="6068273" cy="931134"/>
      </dsp:txXfrm>
    </dsp:sp>
    <dsp:sp modelId="{D8542C54-0533-4196-AAD8-B37C35C47C36}">
      <dsp:nvSpPr>
        <dsp:cNvPr id="0" name=""/>
        <dsp:cNvSpPr/>
      </dsp:nvSpPr>
      <dsp:spPr>
        <a:xfrm>
          <a:off x="0" y="1958782"/>
          <a:ext cx="2586490" cy="93113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Komunikasi</a:t>
          </a:r>
          <a:endParaRPr lang="en-MY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462" y="2004244"/>
        <a:ext cx="2495566" cy="885672"/>
      </dsp:txXfrm>
    </dsp:sp>
    <dsp:sp modelId="{82B5D66B-13E4-443D-BA4D-EF3C709FECC8}">
      <dsp:nvSpPr>
        <dsp:cNvPr id="0" name=""/>
        <dsp:cNvSpPr/>
      </dsp:nvSpPr>
      <dsp:spPr>
        <a:xfrm>
          <a:off x="3233129" y="2936473"/>
          <a:ext cx="6068273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Guru </a:t>
          </a: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Penyelaras</a:t>
          </a: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Bestari</a:t>
          </a: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 Guru ICT</a:t>
          </a:r>
          <a:endParaRPr lang="en-MY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33129" y="2936473"/>
        <a:ext cx="6068273" cy="931134"/>
      </dsp:txXfrm>
    </dsp:sp>
    <dsp:sp modelId="{997BAFAC-5246-4612-9EFE-F985381C6C8A}">
      <dsp:nvSpPr>
        <dsp:cNvPr id="0" name=""/>
        <dsp:cNvSpPr/>
      </dsp:nvSpPr>
      <dsp:spPr>
        <a:xfrm>
          <a:off x="0" y="2936473"/>
          <a:ext cx="2586490" cy="93113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ICT</a:t>
          </a:r>
          <a:endParaRPr lang="en-MY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462" y="2981935"/>
        <a:ext cx="2495566" cy="885672"/>
      </dsp:txXfrm>
    </dsp:sp>
    <dsp:sp modelId="{AD8A2612-9699-42B8-87C3-89F63FAF3582}">
      <dsp:nvSpPr>
        <dsp:cNvPr id="0" name=""/>
        <dsp:cNvSpPr/>
      </dsp:nvSpPr>
      <dsp:spPr>
        <a:xfrm>
          <a:off x="3233129" y="3914165"/>
          <a:ext cx="6068273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Ketua</a:t>
          </a: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Panitia</a:t>
          </a:r>
          <a:r>
            <a:rPr lang="en-US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 Guru Mata </a:t>
          </a:r>
          <a:r>
            <a:rPr lang="en-US" sz="2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Pelajaran</a:t>
          </a:r>
          <a:endParaRPr lang="en-MY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33129" y="3914165"/>
        <a:ext cx="6068273" cy="931134"/>
      </dsp:txXfrm>
    </dsp:sp>
    <dsp:sp modelId="{74347396-40F1-47DA-AECB-233A8D6A5536}">
      <dsp:nvSpPr>
        <dsp:cNvPr id="0" name=""/>
        <dsp:cNvSpPr/>
      </dsp:nvSpPr>
      <dsp:spPr>
        <a:xfrm>
          <a:off x="0" y="3914165"/>
          <a:ext cx="2586490" cy="93113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Kemahiran</a:t>
          </a: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Berfikir</a:t>
          </a:r>
          <a:endParaRPr lang="en-MY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462" y="3959627"/>
        <a:ext cx="2495566" cy="8856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AD9FF-04D2-427D-BAAC-343C097733B8}">
      <dsp:nvSpPr>
        <dsp:cNvPr id="0" name=""/>
        <dsp:cNvSpPr/>
      </dsp:nvSpPr>
      <dsp:spPr>
        <a:xfrm>
          <a:off x="0" y="1820"/>
          <a:ext cx="10524246" cy="66803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Rancang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LM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berdasarkan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piawaian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praktis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antarabangsa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611" y="34431"/>
        <a:ext cx="10459024" cy="602812"/>
      </dsp:txXfrm>
    </dsp:sp>
    <dsp:sp modelId="{3ABF2266-6444-494C-BBB7-183E70659A40}">
      <dsp:nvSpPr>
        <dsp:cNvPr id="0" name=""/>
        <dsp:cNvSpPr/>
      </dsp:nvSpPr>
      <dsp:spPr>
        <a:xfrm>
          <a:off x="0" y="681962"/>
          <a:ext cx="10524246" cy="66803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Kenalpasti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LM yang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terbaik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untuk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anda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berdasarkan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keperluan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murid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guru 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611" y="714573"/>
        <a:ext cx="10459024" cy="602812"/>
      </dsp:txXfrm>
    </dsp:sp>
    <dsp:sp modelId="{E518F380-9EFF-4A2F-98DD-ADE78E9B51D1}">
      <dsp:nvSpPr>
        <dsp:cNvPr id="0" name=""/>
        <dsp:cNvSpPr/>
      </dsp:nvSpPr>
      <dsp:spPr>
        <a:xfrm>
          <a:off x="0" y="1362104"/>
          <a:ext cx="10524246" cy="66803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Rancang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program LM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anda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berpandukan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pengalaman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PSS lain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611" y="1394715"/>
        <a:ext cx="10459024" cy="602812"/>
      </dsp:txXfrm>
    </dsp:sp>
    <dsp:sp modelId="{410520FB-B1B2-457A-A64B-B2190BB405D5}">
      <dsp:nvSpPr>
        <dsp:cNvPr id="0" name=""/>
        <dsp:cNvSpPr/>
      </dsp:nvSpPr>
      <dsp:spPr>
        <a:xfrm>
          <a:off x="0" y="2042246"/>
          <a:ext cx="10524246" cy="66803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Kenalpasti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keperluan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yang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diperlukan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untuk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melaksanakan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program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611" y="2074857"/>
        <a:ext cx="10459024" cy="602812"/>
      </dsp:txXfrm>
    </dsp:sp>
    <dsp:sp modelId="{E5C78550-75CC-44A3-B879-EB97A1BB77DB}">
      <dsp:nvSpPr>
        <dsp:cNvPr id="0" name=""/>
        <dsp:cNvSpPr/>
      </dsp:nvSpPr>
      <dsp:spPr>
        <a:xfrm>
          <a:off x="0" y="2722388"/>
          <a:ext cx="10524246" cy="668034"/>
        </a:xfrm>
        <a:prstGeom prst="roundRect">
          <a:avLst/>
        </a:prstGeom>
        <a:solidFill>
          <a:srgbClr val="C0504D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Anggap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proses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LM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berbentuk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non-linear,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bukannya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mengikut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susunan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1 2 3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611" y="2754999"/>
        <a:ext cx="10459024" cy="602812"/>
      </dsp:txXfrm>
    </dsp:sp>
    <dsp:sp modelId="{B7284566-E2B5-4B8E-BEBE-453FE555E024}">
      <dsp:nvSpPr>
        <dsp:cNvPr id="0" name=""/>
        <dsp:cNvSpPr/>
      </dsp:nvSpPr>
      <dsp:spPr>
        <a:xfrm>
          <a:off x="0" y="3402531"/>
          <a:ext cx="10524246" cy="66803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Rancang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Pelan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Strategik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bagi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menentukan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hala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tuju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PSS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pencapaian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misi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visi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sekolah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611" y="3435142"/>
        <a:ext cx="10459024" cy="602812"/>
      </dsp:txXfrm>
    </dsp:sp>
    <dsp:sp modelId="{E8559B7A-914F-4A98-B45D-604F6EEEBEBD}">
      <dsp:nvSpPr>
        <dsp:cNvPr id="0" name=""/>
        <dsp:cNvSpPr/>
      </dsp:nvSpPr>
      <dsp:spPr>
        <a:xfrm>
          <a:off x="0" y="4082673"/>
          <a:ext cx="10524246" cy="668034"/>
        </a:xfrm>
        <a:prstGeom prst="roundRect">
          <a:avLst/>
        </a:prstGeom>
        <a:gradFill rotWithShape="1">
          <a:gsLst>
            <a:gs pos="0">
              <a:sysClr val="windowText" lastClr="000000">
                <a:shade val="51000"/>
                <a:satMod val="130000"/>
              </a:sysClr>
            </a:gs>
            <a:gs pos="80000">
              <a:sysClr val="windowText" lastClr="000000">
                <a:shade val="93000"/>
                <a:satMod val="130000"/>
              </a:sysClr>
            </a:gs>
            <a:gs pos="100000">
              <a:sysClr val="windowText" lastClr="000000"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Libatkan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pihak-pihak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yang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berkepentingan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dalam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perancangan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JK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Induk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PSS, JK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Kerja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PSS, Guru,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Pentadbir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PIBG, Alumni, PKG, </a:t>
          </a:r>
          <a:r>
            <a:rPr lang="en-US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dll</a:t>
          </a: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611" y="4115284"/>
        <a:ext cx="10459024" cy="60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9F34C-0B94-4A75-88E8-4EACCE35DD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2F341-33AC-4052-98D0-89098D8CE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3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9318-CDCF-4EDD-A24E-278EE45FE4A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B7712-B7DA-401F-9CE2-CB2DB59F6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B7712-B7DA-401F-9CE2-CB2DB59F66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FF83-27FE-42C7-8AED-05231FFC5EB3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0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259B-E2F2-4389-B479-FB94E7D5654F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4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DA2-43A5-42E1-99DF-75F884BE37B0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EE9A-DCA9-40DF-A8E3-0E84C878D9E6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1" y="1690688"/>
            <a:ext cx="1065143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80" y="434982"/>
            <a:ext cx="2775189" cy="7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58FC-A39D-40DA-AB69-AB2A70F25246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BDBF-B5D8-4F9B-BDC1-71F1CB499B7E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0E3D-7747-4D7F-A711-03F508D29172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4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608F-9A39-418A-975B-CD4FEBF6376B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B19B-D000-4552-AF3D-756552ABA821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BEC1-F99A-4FB5-A9A5-E08F83C55458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233B-36D3-4A90-9B67-37060E8A013C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9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9852-E3C5-4060-9E92-C10797C6210E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23AF-BB54-49DC-9352-8230D1122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adzliaton@moe.gov.m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Pusat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Sumber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Seko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43051" y="2057401"/>
          <a:ext cx="96012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AutoShape 2" descr="Image result for logo nil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4949" y="5543551"/>
            <a:ext cx="1922779" cy="116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39301" y="1809756"/>
            <a:ext cx="1085851" cy="141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3027" y="5173559"/>
            <a:ext cx="145068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 l="9136" r="5432"/>
          <a:stretch>
            <a:fillRect/>
          </a:stretch>
        </p:blipFill>
        <p:spPr bwMode="auto">
          <a:xfrm>
            <a:off x="5109969" y="5170390"/>
            <a:ext cx="1943127" cy="164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/>
          <a:srcRect l="9563"/>
          <a:stretch>
            <a:fillRect/>
          </a:stretch>
        </p:blipFill>
        <p:spPr bwMode="auto">
          <a:xfrm>
            <a:off x="6164315" y="1046579"/>
            <a:ext cx="1954924" cy="121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/>
          <a:srcRect l="2659" t="6056" b="17725"/>
          <a:stretch>
            <a:fillRect/>
          </a:stretch>
        </p:blipFill>
        <p:spPr bwMode="auto">
          <a:xfrm>
            <a:off x="1609394" y="1437945"/>
            <a:ext cx="3783727" cy="22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575" y="6400900"/>
            <a:ext cx="4954394" cy="377622"/>
          </a:xfrm>
        </p:spPr>
        <p:txBody>
          <a:bodyPr/>
          <a:lstStyle/>
          <a:p>
            <a:pPr algn="l"/>
            <a:r>
              <a:rPr lang="en-US" dirty="0"/>
              <a:t>http://documents.tips/documents/pusat-sumber-sekolah-559abeaf9a58a.html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8384628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Literasi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Maklumat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Peringkat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Sekolah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047590"/>
              </p:ext>
            </p:extLst>
          </p:nvPr>
        </p:nvGraphicFramePr>
        <p:xfrm>
          <a:off x="1529255" y="1820115"/>
          <a:ext cx="9948041" cy="484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E:\Kertas Cadangan_2014\BENGKEL_TP\New folder\images\integration 2+puzzle.jpg"/>
          <p:cNvPicPr>
            <a:picLocks noChangeAspect="1" noChangeArrowheads="1"/>
          </p:cNvPicPr>
          <p:nvPr/>
        </p:nvPicPr>
        <p:blipFill>
          <a:blip r:embed="rId7" cstate="print"/>
          <a:srcRect l="13073" t="7794" r="11036" b="14269"/>
          <a:stretch>
            <a:fillRect/>
          </a:stretch>
        </p:blipFill>
        <p:spPr bwMode="auto">
          <a:xfrm>
            <a:off x="9122661" y="2961608"/>
            <a:ext cx="2059429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-283779" y="3878332"/>
            <a:ext cx="278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Kolaborasi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PSS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842701" y="1849524"/>
          <a:ext cx="1052424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1268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Penutup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0" y="1584429"/>
            <a:ext cx="3936437" cy="3936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71" y="1678196"/>
            <a:ext cx="6679820" cy="3045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4863396"/>
            <a:ext cx="4995569" cy="861774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kecil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PSS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mempunyai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peranan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LITERASI MAKLUMAT. </a:t>
            </a: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57292" y="6431296"/>
            <a:ext cx="5134708" cy="426704"/>
          </a:xfrm>
        </p:spPr>
        <p:txBody>
          <a:bodyPr anchor="b"/>
          <a:lstStyle/>
          <a:p>
            <a:pPr algn="r"/>
            <a:r>
              <a:rPr lang="sv-SE" dirty="0" smtClean="0">
                <a:hlinkClick r:id="rId4"/>
              </a:rPr>
              <a:t>fadzliaton@moe.gov.my</a:t>
            </a:r>
            <a:endParaRPr lang="sv-SE" dirty="0" smtClean="0"/>
          </a:p>
          <a:p>
            <a:pPr algn="r"/>
            <a:r>
              <a:rPr lang="en-US" dirty="0" smtClean="0"/>
              <a:t>http</a:t>
            </a:r>
            <a:r>
              <a:rPr lang="en-US" dirty="0"/>
              <a:t>://documents.tips/documents/pusat-sumber-sekolah-559abeaf9a58a.html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064" y="365129"/>
            <a:ext cx="6718737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Abad Ke-21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49" y="2961080"/>
            <a:ext cx="7848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4767955" y="2226388"/>
            <a:ext cx="1972911" cy="792088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Pemikir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kritis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30855" y="3139608"/>
            <a:ext cx="2132972" cy="944488"/>
          </a:xfrm>
          <a:prstGeom prst="ellipse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Penyelesai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masalah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59403" y="4295395"/>
            <a:ext cx="2337620" cy="854918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prstClr val="white"/>
                </a:solidFill>
                <a:latin typeface="Calibri"/>
              </a:rPr>
              <a:t>Pencipta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prstClr val="white"/>
                </a:solidFill>
                <a:latin typeface="Calibri"/>
              </a:rPr>
              <a:t>inovasi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67161" y="5458170"/>
            <a:ext cx="3123519" cy="854988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Bijak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berkomunikasi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21885" y="5440536"/>
            <a:ext cx="2688299" cy="944488"/>
          </a:xfrm>
          <a:prstGeom prst="ellipse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Bijak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berkolaborasi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472169" y="4014316"/>
            <a:ext cx="2688299" cy="94448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Celik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maklumat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media 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29899" y="1923395"/>
            <a:ext cx="2087523" cy="1131543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Mempunyai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k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esedaran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global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602129" y="2655052"/>
            <a:ext cx="2132972" cy="944488"/>
          </a:xfrm>
          <a:prstGeom prst="ellipse">
            <a:avLst/>
          </a:prstGeom>
          <a:solidFill>
            <a:srgbClr val="0070C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Mempunyai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kesedaran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sivik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91357" y="5762674"/>
            <a:ext cx="3380147" cy="1016496"/>
          </a:xfrm>
          <a:prstGeom prst="ellipse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Celik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kewangan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ekonomi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07" y="231232"/>
            <a:ext cx="4430056" cy="272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538234" y="2475185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PPPM 2013 - 2025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746" y="365129"/>
            <a:ext cx="8311054" cy="1325563"/>
          </a:xfrm>
        </p:spPr>
        <p:txBody>
          <a:bodyPr/>
          <a:lstStyle/>
          <a:p>
            <a:r>
              <a:rPr lang="en-US" dirty="0" smtClean="0"/>
              <a:t>Program NILAM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8455" cy="395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Chart 6"/>
          <p:cNvGraphicFramePr/>
          <p:nvPr/>
        </p:nvGraphicFramePr>
        <p:xfrm>
          <a:off x="1655378" y="1839018"/>
          <a:ext cx="10536622" cy="478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8526517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Literasi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Maklumat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Sepanjang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76339"/>
              </p:ext>
            </p:extLst>
          </p:nvPr>
        </p:nvGraphicFramePr>
        <p:xfrm>
          <a:off x="5092259" y="2112577"/>
          <a:ext cx="7099741" cy="379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35188" y="6362546"/>
            <a:ext cx="1693092" cy="36933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Motivasi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kendiri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150" y="6362540"/>
            <a:ext cx="1537600" cy="36933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Tearah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kendiri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3527" y="6355752"/>
            <a:ext cx="1616148" cy="369332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Perkasa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kendiri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4908" y="6339988"/>
            <a:ext cx="1027845" cy="36933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Berdikari</a:t>
            </a:r>
            <a:endParaRPr kumimoji="0" lang="en-MY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4383" y="3263464"/>
            <a:ext cx="218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Pembelajaran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Kendiri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0" y="4587764"/>
            <a:ext cx="143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Literasi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Maklumat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9737" y="2417384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Pembelajaran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Sepanjang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Hayat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965" y="2128333"/>
            <a:ext cx="56598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dirty="0" smtClean="0"/>
              <a:t>“</a:t>
            </a:r>
            <a:r>
              <a:rPr lang="en-MY" sz="2400" i="1" dirty="0" err="1" smtClean="0"/>
              <a:t>Untuk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menjadi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individu</a:t>
            </a:r>
            <a:r>
              <a:rPr lang="en-MY" sz="2400" i="1" dirty="0" smtClean="0"/>
              <a:t> yang </a:t>
            </a:r>
            <a:r>
              <a:rPr lang="en-MY" sz="2400" i="1" dirty="0" err="1" smtClean="0"/>
              <a:t>celik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maklumat</a:t>
            </a:r>
            <a:r>
              <a:rPr lang="en-MY" sz="2400" i="1" dirty="0" smtClean="0"/>
              <a:t> , </a:t>
            </a:r>
            <a:r>
              <a:rPr lang="en-MY" sz="2400" i="1" dirty="0" err="1" smtClean="0"/>
              <a:t>seseorang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itu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perlu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berupaya</a:t>
            </a:r>
            <a:r>
              <a:rPr lang="en-MY" sz="2400" i="1" dirty="0" smtClean="0"/>
              <a:t> </a:t>
            </a:r>
            <a:r>
              <a:rPr lang="en-MY" sz="2400" i="1" dirty="0" err="1" smtClean="0">
                <a:solidFill>
                  <a:srgbClr val="7030A0"/>
                </a:solidFill>
              </a:rPr>
              <a:t>mengenalpasti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bila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maklumat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diperlukan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dan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berupaya</a:t>
            </a:r>
            <a:r>
              <a:rPr lang="en-MY" sz="2400" i="1" dirty="0" smtClean="0"/>
              <a:t> </a:t>
            </a:r>
            <a:r>
              <a:rPr lang="en-MY" sz="2400" i="1" dirty="0" err="1" smtClean="0">
                <a:solidFill>
                  <a:schemeClr val="accent6"/>
                </a:solidFill>
              </a:rPr>
              <a:t>mencari</a:t>
            </a:r>
            <a:r>
              <a:rPr lang="en-MY" sz="2400" i="1" dirty="0" smtClean="0"/>
              <a:t>, </a:t>
            </a:r>
            <a:r>
              <a:rPr lang="en-MY" sz="2400" i="1" dirty="0" err="1" smtClean="0">
                <a:solidFill>
                  <a:srgbClr val="FFC000"/>
                </a:solidFill>
              </a:rPr>
              <a:t>menilai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dan</a:t>
            </a:r>
            <a:r>
              <a:rPr lang="en-MY" sz="2400" i="1" dirty="0" smtClean="0"/>
              <a:t> </a:t>
            </a:r>
            <a:r>
              <a:rPr lang="en-MY" sz="2400" i="1" dirty="0" err="1" smtClean="0">
                <a:solidFill>
                  <a:srgbClr val="C00000"/>
                </a:solidFill>
              </a:rPr>
              <a:t>bijak</a:t>
            </a:r>
            <a:r>
              <a:rPr lang="en-MY" sz="2400" i="1" dirty="0" smtClean="0">
                <a:solidFill>
                  <a:srgbClr val="C00000"/>
                </a:solidFill>
              </a:rPr>
              <a:t> </a:t>
            </a:r>
            <a:r>
              <a:rPr lang="en-MY" sz="2400" i="1" dirty="0" err="1" smtClean="0">
                <a:solidFill>
                  <a:srgbClr val="C00000"/>
                </a:solidFill>
              </a:rPr>
              <a:t>menggunakan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maklumat</a:t>
            </a:r>
            <a:r>
              <a:rPr lang="en-MY" sz="2400" i="1" dirty="0" smtClean="0"/>
              <a:t> yang </a:t>
            </a:r>
            <a:r>
              <a:rPr lang="en-MY" sz="2400" i="1" dirty="0" err="1" smtClean="0"/>
              <a:t>diperlukan</a:t>
            </a:r>
            <a:r>
              <a:rPr lang="en-MY" sz="2400" i="1" dirty="0" smtClean="0"/>
              <a:t>. </a:t>
            </a:r>
            <a:r>
              <a:rPr lang="en-MY" sz="2400" i="1" dirty="0" err="1" smtClean="0"/>
              <a:t>Individu</a:t>
            </a:r>
            <a:r>
              <a:rPr lang="en-MY" sz="2400" i="1" dirty="0" smtClean="0"/>
              <a:t> yang </a:t>
            </a:r>
            <a:r>
              <a:rPr lang="en-MY" sz="2400" i="1" dirty="0" err="1" smtClean="0"/>
              <a:t>mempunyai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literasi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maklumat</a:t>
            </a:r>
            <a:r>
              <a:rPr lang="en-MY" sz="2400" i="1" dirty="0" smtClean="0"/>
              <a:t> (</a:t>
            </a:r>
            <a:r>
              <a:rPr lang="en-MY" sz="2400" i="1" dirty="0" err="1" smtClean="0"/>
              <a:t>celik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maklumat</a:t>
            </a:r>
            <a:r>
              <a:rPr lang="en-MY" sz="2400" i="1" dirty="0" smtClean="0"/>
              <a:t>) </a:t>
            </a:r>
            <a:r>
              <a:rPr lang="en-MY" sz="2400" i="1" dirty="0" err="1" smtClean="0"/>
              <a:t>ialah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mereka</a:t>
            </a:r>
            <a:r>
              <a:rPr lang="en-MY" sz="2400" i="1" dirty="0" smtClean="0"/>
              <a:t> yang </a:t>
            </a:r>
            <a:r>
              <a:rPr lang="en-MY" sz="2400" i="1" dirty="0" err="1" smtClean="0"/>
              <a:t>mengamalkan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pembelajaran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sepanjang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hayat</a:t>
            </a:r>
            <a:r>
              <a:rPr lang="en-MY" sz="2400" i="1" dirty="0" smtClean="0"/>
              <a:t>. “</a:t>
            </a:r>
          </a:p>
          <a:p>
            <a:r>
              <a:rPr lang="en-MY" sz="2400" dirty="0" smtClean="0"/>
              <a:t>(ALA, 1998).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8258502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Inisiatif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BTP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Menjayakan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Literasi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Maklumat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82052393"/>
              </p:ext>
            </p:extLst>
          </p:nvPr>
        </p:nvGraphicFramePr>
        <p:xfrm>
          <a:off x="307975" y="1885280"/>
          <a:ext cx="11216618" cy="478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436590"/>
              </p:ext>
            </p:extLst>
          </p:nvPr>
        </p:nvGraphicFramePr>
        <p:xfrm>
          <a:off x="307975" y="1885279"/>
          <a:ext cx="11547694" cy="473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38201" y="365129"/>
            <a:ext cx="8258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Antara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Inisiatif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BTP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enjayakan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Program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Literasi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Maklumat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4287182"/>
              </p:ext>
            </p:extLst>
          </p:nvPr>
        </p:nvGraphicFramePr>
        <p:xfrm>
          <a:off x="859789" y="1885280"/>
          <a:ext cx="10649039" cy="465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8258502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Inisiatif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BTP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Menjayakan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Literasi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Maklumat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702" y="2036274"/>
            <a:ext cx="5155325" cy="313481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Inisiatif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Menjayakan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Literasi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Maklumat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23AF-BB54-49DC-9352-8230D112279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89388019"/>
              </p:ext>
            </p:extLst>
          </p:nvPr>
        </p:nvGraphicFramePr>
        <p:xfrm>
          <a:off x="246386" y="0"/>
          <a:ext cx="7762497" cy="706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RUUExQWFhQVGB0bGRgYFx0cHRwgHRwcFxkcHRsYHCggGholHBsfITEiJSotLy4uGB8zODMsNygtLisBCgoKDg0OGxAQGywkICYtLS0uLC4tLC0sLSw4LDAyMS8uLywsNywtNCwsLCwsLC0sLCwsNCwsLCwsLCwsLCwsLP/AABEIAJMBVwMBEQACEQEDEQH/xAAcAAACAgMBAQAAAAAAAAAAAAAABwUGAwQIAQL/xABQEAACAQICBgUEDQkGBgIDAAABAgMAEQQSBQYHITFBE1FhcYEiMjSRFBc1UnJzgqGxsrPB0yNCU1RidJKU0ggzQ5OiwhUkg7TR8BZjZKPD/8QAGwEBAAIDAQEAAAAAAAAAAAAAAAEEAwUGAgf/xAA7EQACAQMBBQMLBAEEAgMAAAAAAQIDBBEhBRIxQXFRYdETFDIzNIGRobHB8AYicuFSFRYj8WLCQpKy/9oADAMBAAIRAxEAPwB40BSda9p2CwMphYSTSr56xBTk52ZnZRe3IXPXagIL28MH+rYr1Rfi0Ae3hg/1bFeqL8WgD28MH+rYr1Rfi0Ae3hg/1bFeqL8WgJzVXahgcbKIQJIZW8xZQoD87KyMRm7Da/K9AWDWDWKHBhDKHOe9soB4Wve5HXWKpVjT4l2zsKt22qeNO0hvbHwfvZv4F/qrF53T7y9/oF12x+L8A9sfB+9m/gX+qnndPvH+gXXbH4vwD2x8H72b+Bf6qed0+8f6Bddsfi/A3sRrlh0w8WIIk6OVmVbKL3UkG4zbt6mvbuIKKl2leGyq8q0qKxmKTeumuO7vNA7R8H72b+Af1V487p95Y/0C67Y/F+BcRVo0gUAUAUAUAUAUAUBoab0rHhojLIGKggeSLnebDiRXipUUI7zLFrbTuaipwxnvK97Y+D97N/Av9VYPO6febP8A0C67Y/F+Bkh2hYJjvMidrIf9t6lXdM8S2Fdrhh9H44LFo/SMM65opFcfsm9uwjiD2Gs8ZxkspmsrUKlGW7Ui0+82q9GIq+ktesLDK8TrLmQ2NlBHXu8qq8rmEXh5NtQ2NcVqaqRccPv/AKNnQOt2HxcpiiEgYIX8pQBYFVPBjvuwr1TrxqPCMd3suta0/KTaxnGj693cT9ZjWhQBQBQFVxuvuFikeNllzIxU2UWuDY28rhVeV1CLw8m3pbEuKsFOLjhrPF+BvaA1pgxbskQcFRc5lA3XtyJr1TrxqPCMF5s2taxUqmNdNP8AonKzGvC9AFAFAFAFAQGndbcPhJRHKJCxUN5KgixJHNhv3VhqV4weGbG02XWuob8GsZxq/wCjW0brzhZpUiRZczmwuoA69/ldleY3MJNJZMtfY1xRpupJrC7/AOi0VYNSFAch6VctiJmJuTLISTzJckmhJqgXIA3kmwA3kk7gAOZoC/aC2SaQxEXSPkw9/NWW+Y9pVQcnjv7BQHuJ2PaUXzRBIP2ZSD6nQfTQgh8Ts70qnnYOQ9qtG/1HJoSRo0PjYJEZsNiI2R1YMYZBYhgQb5bbiL0A59rUv5TDr1K59ZUfdVC8eqR1P6dj+ypLvX38ShVSOiCgCgLDjZL6Kw497iJB6wX/AN1Z5P8A4V1ZrKUcbQqPthHw+xXH4Gq74G0XE6IFb0+ZHtAFAFAFAFAFAFAVbaV6A/w0+uKrXfq37jb7D9sXR/QUNaw7UKA2NH46SGQSROUccxz7COBHYa9Rk4vKMVajTrQ3Kiyvz4Dj1S1hXGQ5rBZE3SL1HkR+yeXiOVbSjVVSPecRtGxlaVN3jF8H+c1/Ys9b8JIcdiCI3IL7iEYjgOYFa+vF+Ueh1WzatNWtNOS4dq7SV2YYaRcaxZHUdA4uykDz4usdlZbRNVNVy8Cnt6pCVqkmn+5c12SGnWxORCgCgCgEjrJg5TjMQRG5BlexCMR5x7K1FWL33pzO+satNW1NOS9Fc12Fk2WYd1nmzIy/kx5ykfndorPaJqTz2Gr2/OMqUN1p68n3EvrTr2sDNFCueVdzFrhVP0se6w7ay1rlRe7HiUrDYsq8VUqvEXwxxfh+aERs80lNPj5Hmcu3Qta/AeXHuAG4DurHbTlKo3J8vAu7Zt6VC0jGnHC3l9Hx7RlVfOVCgCgCgFRtS9NX4lfrPWtu/We47HYHsr/k/oiI1N9Pw/w/uNYqHrEXdp+yVOn3Q7q25wIUBzZoHZ/jcfPIyL0UBkf8tIDY+UfMXjJ4WHbQDO0bo3QuhBmlmj9kAb5JCHl7ckaglB8Ed5NAeSbR8RiAf+G6PmmX9PPaGED3wLHyh2XBoCT2d63TY04mLEJF0uGZQXgYtE4fNbKSTvGUg7zy4cKAudALjahtDGE/5XDEHFNbM3ERKefbIRwHLieQIF5x2iMPMwaWGORgLAsoJA42314lTjL0lkz0rqtRWKc2l3PBSdpWiMPDh4mihjjYzAEqoBIyObbuVwPVVO6pxjFbqxr9jf7Duq1atJVJtrd5vPNC8qkdMN7VjQGEfBwO+HiZmjUligJJI3km281s6NKDpptLgcVfX1zC5qRjUkkpPTLITaZgYocPCsSLGplJsoAF8hF7DnurFdRUYpJY1L+w61SrXnKpJt7vPXmLthuqidOuJc9N7QMQ7EYe0UY4GwLntOa4HcB41aqXUm/26I0VrsKjCOa37n1wvlr+cDX0Zr9jI2HSMJkvvDKFNuxlAse8GohdVE9dTJX2JbVI/sW6+ra96Y1dH4xJoklQ3RwCPHr6jyrYxkpLKOPrUpUpunPitCq6z69xwMYoVEkg3MSfIU9W7ex7B66r1bpReI6s3FhsWddKpVe7Hl2vw/NCl4jXfHsbibJ2KiW/1KT89VHc1HzN7DY9nFY3M9W/s0bui9oOKjYdLlmTncBW8Cu6/ePVXuF3NcdTBcbCt5r/AI8xfxXz1+YzdFaSjxESyxG6t6weYI5EVsITU1lHJ3FvOhUdOotUblejCVbaV6A/w0+uKrXfq37jb7D9sXR/QUNaw7UYGrWqGHxWAR2zJKS/lqTydgLqdxFgByPbV2lQjUpp89fqc1fbVr213KKw46aPoufEpOk8A8ErxP5yGxtwPMEdhBB8aqTi4txZv6FeNemqkODJbUXSRhxse/yZT0bfK83/AFW9ZrJbz3ai79Cnta3Va1l2x1Xu4/LJN6xa64uHFTRIY8iNYXS5tYHeb9tZqtzOM2ka+y2RbVbeFSWctdv9EhqNrVicViWjlKZREz+StjcMijnwsxrJb15znh9hX2rsyhbUFUp5zvJavufgS2t2tyYTyFGeYi4W+5RyLH6Bz7ONZK1dU9FxKWztlzu/3N4j29vTxKBidd8exuJsnYiLb/UCfnqk7mq+Z0kNj2cVjcz1b+2D2HXnHr/ihvhIn3AUVzUXMiWxrN//AAx0b8S16k6dx2LlJcoIU84hLEk8FBv4nw66s0KtSo9eBp9qWVpa00oZ3nw15dv2X9ERprXjGRYiaNTHlSRlF0ubAkDnWKpc1IyaRdtdjWtSjCcs5aT4/wBG9q3rdipkxRcpeKBnWy23i9r794r3SrzkpZ5Ir3uy7ejKko5/dJJ68ig4/FtNI0r2zObmwsL91UpScnlnR0aUaUFTjwRs6E0zLhZDJFlzFcpzC4sSD19YFeqdRweUYrq0p3MFCpnGc6fneOfQeMaTCwyvbM8Su1twuVBNh1Vtqct6Ck+w4W7pKncTpw4KTS+ItpNo2MJ8kQgcvIbhy4vWv87qcsHUx2BapauXxXgfK7Q8aP0R70P3NTzup3EvYVo/8vj/AEWXVbXwTyLDOgR23Kyk5Seog71J5bzf1VYo3W892SNVf7FdCDqUnlLinxS+/wAivbUvTV+JX6z1gu/We42ewPZX/J/RERqb6fh/h/caxUPWIu7T9kqdPuh3VtzgQoBJ4nW6bS2MGEDy4SCNJTIIHGeUx3Ng5AygqOHDje+6wFR0drBhUcDB4bDYa+/2Ti8+Jk+EAqFUbuUjtFAXfR+h9GYwg6Q0z7Mb9EZhBH4R3BB7RagGjoHRuFw8WTCJGkd7/k7WJ6yR5x7TQFV2ka8nCWwuFHSY6awRVGbJm3BiObH81fE7hvATmumq8uBkw4nkzzzr0ku+9nLm4vxbiPKPE5qA6foCkbWPRYfjx9nJVO89Fdfszf8A6e9on/H/ANoivrXnWjw1Q9Bw3xSfQK29D1cehwG0fa6n8n9St7Wf7mD4w/VNYLz0V1Np+nfWz6fcWda86snMXqni48P7IdBksCRm8pQeZFt3r3VmlQnGO8zX09p21St5GL14dz6Mg6wmwL7gdMth9CKVNnd3jQ9V2YkjtAvbttV2NRwt9OPA5yraRr7UaktEk38F98e4oQFUjoy6tqIsWH6XFYkRG3ALmAPJeILN2D56t+bKMd6csGhW2pVa3k6FPe9+M9/DRdSlsBc2NxyNrfNyqob1cNS+bKJZQ8qhWMLC5b80OLC1+sqd9veirtm3lrkc7+oY03CEsreXLnj+n9WMqr5yxVtpXoD/AA0+uKrXfq37jb7D9sXR/QUNaw7UcOzn3Pi75PtGraWvql7/AKnEba9sl7v/AMope08D2cLc4UJ78zj6AKqXfrPcb7YLfmmv+T+iKzgCRLGRxDrbvzC1V48UbWsk6ck+x/QktcvT8R8P7hWSv6yRV2Z7JT6fcldlzWxrk8Bh3+vFWS09Y+ngU9vrNqkv819JFZ0hjWmleVuMjFu6/AeAsPCsEpbzcmbajRVGnGnHglj86vUkdA6s4jFhjEFCqbFnJAvxsLAknw517p0ZVOBVu9o0LVpVM5fJas0NJaPkgkaKVcrr6j1EHmDXiUXF4ZYoV4V4KpTeUyw7NdImPGCO/kTAgjlmUFlPfYEfKrPazxPHaazbluqltv8AOLz7no/t8CG1m9MxHxz/AFjWKr6b6l6w9mp/xX0JzZ5hTKcXGDYyQFQTyzG1/nrNbR3t5dxQ2zUVJUpvlLJW9KYIwTPESGMbZSRzqvOO7JxNpb1lWpRqJYysm5q1oJsZK0auEKoWuQTwKrbd8KvdKk6jwjDfXkbSmpyWcvH18BwYDRpTCJh2bzYhGWXdwXKSL1tIwxBR7sHEVrjfuJVkuMs4fXJTMZoTQ2HOSWVi44jOzMO8RjcfCqkqdvDRs3tK82rXW9TisdEl8ys6zYTBKEfBylgSQyNe67rgjMAbct9+VV6saa1gza2NW7k3G5hjsa5/DQhsNIVdGHFWBHeCCKxLRl+cVKLT5pls2pemr8Sv1nqzd+s9xptgeyv+T+iIjU30/D/D+41ioesRd2n7JU6fdDurbnAhQHNGoMmXTsPU08ynuZJV++hJYNk0GA6TFYHHRwM4ltF0yqSSuaN1VmHEZFNgd9z20IGDjdlOiZN/scof/rlkUfw5svzUBCS7FMKpLYfFYiFuwqfqqrfPQExqTs/i0e8mJnm9kYg3/LOMuRbbz5TscxHFieAtuF7gJfXzWIY/SLzr/dgrHF8BCbH5TFm+VQk6hoQUjax6LD8ePs5Kp3norr9mb/8AT3tE/wCP/tEV9a860eGqHoOG+KT6BW3oerj0OA2j7XU/k/qVvaz/AHMHxh+qawXnorqbT9O+tn0+4sZOB7q1z4HWLiPPWr0HE/Ev9U1uK3q5dD59s/2un/JfUR1ag+gFg0hf/heF6uml9dzb76zy9THqzW0cef1f4xIPCzZHR7XyMrW68pBt81YU8PJfqR34OPamvibum9MzYqTPK19/koPNW/JR19vE16qVJTeWYLW0pWsN2mur5vr+YLPqtqE8lpMVdE4iPgzfCP5g7OPdVmjat6z4dhqb/bcaeYUNX/lyXTt+nUYuj+hCmOHKFiOQqlrKQAcu7gbEeur0d3GI8jmK3lG9+pnMtcvn3m1XoxFW2legP8NPriq136t+42+w/bF0f0FDWsO1Gdqhp/D4bR0fSyKGBk8gG7n8o3BRv8eFbChVhCksvt+pye0rKvcXsvJxeNNeXormUDT2lGxOIeZhbMdw6lG5R6vnJqlUnvycjo7S2VtRjSXL5s2NUcCZsZCo4Bw7dyeUfXYDxr1RjvVEjHtGsqNrOXdhdXp/fuPrXL0/EfD+4Ur+skRsz2Sn0+5JbM482LkXrw0g9bxCslp6b6eBU26922i//NfSRVMhXySLEbiOojcR66rYxobnKlquDLvqNrdDhomhmDAZiysovx4ggb7359vK1W7e4jCO7I5/a2y6txUVWl2YaehA63aZGLxJlVSqBQi34kC5ueokk/NWGtU8pPKNls60drQVOTy85f57jNqFhy+Pht+Zmc9gCkfSQPGpt1mojHteooWc888L5+GTS1m9MxHxz/WNeavpvqZ7D2an/FfQs2yf0ib4sfWqxZ+k+hqv1D6mHX7Fe1v9OxHxh+6sFf1jNns32Sn0JvZUf+cf4lvrpWWz9N9PAofqD2aP8l9GWjaNpxsPAqRnLJMSLjiFFsxHUd4Hias3VRwjhczUbFs416rnNZUeXa+X3Yp4oyzBVBLMQABxJO4DvvWsSzwOylJRTk+CJbTOrGJwyK8qDKxtdWzWPINbh9HbWWdGcFllK12jb3MnCm9e/TPT8yREfEd4rEi6+DLdtR9MX4lfrPVq79P3Gl2B7M/5P6IidTfT8P8AD+41ioesRd2n7JU6fdDurbnAhQHLuq8mXTMB/wDzAPXKUP00JPdpuj+h0ri0t5LSdIO3pFEhP8TN6qANBa/aRwgAjxDMg/Ml/KL4ZvKUdikCgLlgtuE4AEuEic8ykjJ/pZX+mhBCa8bT8Rj4+gRBh4D54D5mfsLWFk/ZA38zbdQFGgUl1A3ksAB3kAUJOw6EFI2seiw/Hj7OSqd56K6/Zm//AE97RP8Aj/7RFfWvOtHhqh6Dhvik+gVt6Hq49DgNo+11P5P6lb2s/wBzB8YfqmsF56K6m0/TvrZ9PuLF+BrXPgdYuI89avQcT8S/1TW4rerl0Z8+2f7VT/kvqI6tQfQC+4DRBxOhQEF5I5HdR1kMwIHaVJt22q5Gnv2+nE52tdK32o3Lg0k/gvuUKqZ0RvaG0o2GkEiJGzDh0i5rdosRY9te4TcHlFe6to3ENyTaXc8fEldJ67YyZSucRqeIiBUn5RJYeBFZJ3NSWmcdCnQ2Pa0XvY3n36/LgWvZM/8Ay8w/+2/rRR91WbP0X1NP+oV/zQf/AI/dl5q4c+VbaV6A/wANPriq136t+42+w/bF0f0FDWsO1CgPVUkgAEkmwA3kk8AAOJoG0llja1C1aOFjMko/LSDePeLxC9/M+A5Vs7ajuLL4s4va+0FczUIehH5vt8P7F7rl6fiPh/cKo1/WSOm2Z7JT6fcltlnpzfEP9eKstp6z3fdFLb/si/mvpI3tfNUZOkbEYdSytvkRRvB5sBzB5gb79+73cUHneiV9kbUhuKhWeGuDfBrsfZjl3fOg3+aqR0Z7QF22WY5VneIqM0i3V+fk7yvcQb/J7rW7OSUmu00G36MpUY1E9E9V15/Yres3pmI+Of6xrBV9N9TaWHs1P+K+hZtk/pE3xY+tViz9J9DVfqH1MOv2K/riLY7EfGfSARWCv6yRstmvNpT6EZhcS8bB43ZGHBlJB9Y5VjTaeUW6lOFSO7NJrvLPrdFK2CwEzszlkfMzG5u+WRfmB9QqxWTcISZqdnSpxuq9KKxhrCXdlP5lawOKaKRJFtmRgwvw3G+/sqvGTi00bWrTjVg4S4NYLNrRrqcXAIRF0YJBcls17bwBuG6++/ZVitceUju4NVYbIVrV8o5Z7NMfHUqcfEd4qsjcPgy3bUfTF+JX6z1au/T9xpdgezP+T+iInU30/D/D+41ioesRd2n7JU6fdDurbnAhQC+01suikx8eNglMLCZJZI8mZWKsHJXeChYjfxFze1AYNftmL6QxQxC4hYj0SoymItcqWOYEOOTAW7KArftGTfr0f8ufxaAPaMm/Xo/5c/i0Ae0ZN+vR/wAufxaAntUNkEWFnSfETdO0ZzIgTIgYb1ZrsxYg7xwF7caAZ1AV3XbQMmMhSONkUrIHOa9rZWXkDvu1YLik6kUl2mz2XewtKspzTaaxp1T+xTva2xX6SH1v/RVXzOfajef7gt/8ZfLxGLoLBNDhoomILRoqkjhcC26/Kr1OO7BRfI5i7qqtXnUjwbbIjXfV+TGRxrGyKUcsc5PURusDWK4pOokkXNlX1O0nKU03lY06lQbZrirf3kPrf+iqvmc+1G7X6gt8+jL5eIxtNYNpsNLEpAaSNlBPC5BG+3Kr9SO9BxRy9rVVKtCo+CafzF17W2K/SQ+t/wCiqPmc+1HUf7gt/wDGXy8S9apaJfC4ZYZCpYMxut7b2JHECrlGm4Q3Wc9tG6jc13UgmlhcehE6y6ixYhjJE3RSHed11Y9ZHI9o9RrFVtlN5WjLljtmpQioTW9H5oqMmz7HA2AibtD7v9Sg1W81qdxult20a5r3eDN3R+zadj+WljRf2LufnAA+evUbOT9JmCt+oKKX/HFt9+i+/wBi+6A0FDhEKRA+UbszG5Y8LnkPACrtOlGmsI527vat1Peqe5LkSdZCoQ2tuiXxWGaFCoYspu17bmBPAGsVam5w3UXtnXUbauqk02sPh0KL7W2K/SQ+t/6Kp+Zz7UdD/uC3/wAZfLxNjC7M5Sfyk6Ac8qlvnJH0VKs3zZiqfqGmvQg31ePEt2gdVMNhfKRS0n6R97eHJfAVap0IQ4Glu9p17nSTwuxcP795O1mNeLvT+oeInxMsqyRBXa4BLX4Ab7L2VRqWspSck0dNZ7aoUaEacoyyl3eJvamanzYTEGWR42UxMllLXuWRuajd5Jr3Qt5U5ZfYV9p7VpXVFU4Jp7yeuOxrt7zS1g19ePGZYQHhjurg/nnnZuWW1gfhcd1eKl04zxHgjPZ7EjUtt6rpKWq7l3rnnj8O83RrjoyYZpo7N1SQ5z61DCvXnFGXpL5GD/SdoUnilLTulj64KFrLpCKfEM8MYjjsFVQANw52G4XP3VTqzUpZitDo7GhUo0VGpLMuLfEkNncJbSEdvzFdj3ZSv0sPXWS2WaiKu2pKNnLPPC+efsTel9QMTLiJZFkiCyOzAEtexJIvZeNZZ2s5SbyihbbcoUqMIOMspJcvEl9SdVJsHLI8jxsGQKMpPXfmorLQoSpttlLam06V3TjGCaw8648TNrVqUmKfpUfo5bAHddWtwuLgg23X7qmtbKbynhnjZ+152sfJyW9H4NFYk2a4nlLCe/MP9pqu7OfajbL9Q0OcZfLxL/idCxy4UYaQXQIq7uIKgAEdRFquumnDdZzcLupTuHXhxy38eTF3jdneLViI2jkXkc2U+IIsPAmqMrSaeh09Lb1tKP700+mV+e42cLs3mMTF5EEu7IoJyjeLlmy34X3AcedelZyxq9TFP9QUvKJRi93m+fuWe3nkxrs3xVx+Uh9b/wBFR5nPtR6f6gt8ejL5eJOa5anz4vECSN41AjC2Yte4LHkp3b6zV7eVSWUa/Zm1aVrRcJpt5b0x2LvNHQGoeIgxMUrSRFUa5ALX4Ebrr214p2s4zUm0WLzbVCtQlTjGWWu7xGJV45kKAUemNs7QYiaH2EG6KR0zeyCL5GK3t0Jte17XNAant6P+oL/Mn8GhIe3o/wCoL/Mn8GgLvs613/4mkxMIhaJlGUSZ7hgSDfItt4I8KEFe1s2ttg8ZNhhhBJ0RUZzPlvdFfzeiNvOtx5UBE+3o36gP5k/g0JJjRO2rBuQJ4ZYL/nC0iDvy2f8A00IGLo3SMOIjEsEiyRtwZCCO3hzHVyoDaoBLrt1cj0Bf5k/g0JLRs+2kNpLEPCcMIckRkzCXPezKtrdGtvOve/KhBMbQtbTo3DpMIRNnlEeUvktdWa98rX821rc6AoHt6P8AqC/zJ/BoSM/VDTfs3BxYkp0fSgnJmzWszL51hfhfhzoQSeJxCRozyMqIouzMQAAOJJO4CgFfrHtpgjYpg4TORu6RzkT5IsWb1L30BUpds2kifJTCqOro3Pz9LQDI2Va5T6RinM6xq8TKB0YYAhgTvDMeYPOgL1QEXrRppcHhJsSwuIluFvbMx8lFvyzMQPGgFZ7ej/qC/wAyfwaEkpqvtg9lYuHDvhREJWy5+nzWNjlGXo1vdrLx5ihA06AUum9s5gxM0K4MOIpHjzdPlvkYqTbojbeOs0Bpe3o/6gv8yfwaEh7ej/qC/wAyfwaA2MDtqilfo8RhmgicFWljmzlLi2bL0am3aLkdRqGsrBMZbslLjjtPjT+pWIw5JRTNFyZBdgP2lG/xFx3cK1lS3lDhqjtbPbFC4WJPdl2Ph7n469Ssk2NjuI5VXNqlnU2tH6PmnbLDG0h/ZG4d7cB4mvUYyl6KyYq1enRWakkuvhxGpqroKPR8Dyzugci8jk2VFHK55DiTz8BWyoUfJrXicZtTaLu5pR0iuHf3sqmse2mCNimDhM5H+I5KJ8kWLN4he+rBqypy7Z9JE3CYUDq6Nz8/S0BMaH23yAgYrCqV5tCxBHyH3H+IUA1NXdYsNjYukw0gdR5w4Mp6mU71Pfx5UBK0ApdKbZ+hxU0JwWZYZnjLifyiEcoWCmO1za+XN2X50A0NF6RixEKTQsHjkF1Yf+7iDuIPAg0BtUArtbdrbYPGzYYYQSdEVGcz5b5kV/N6I2863HlQGLVzbC2KxcOHODCdM4TN0+a1+duiF/XQDWoAoDk7W30/F/vM32jUJIqgPL0A0v7P2Ly4zExX/vIVb/Le3/8AWhBWNqnuxjPhp9jHQFVoSFAT+pmtk+jpxJESY2I6WK/kuPoDgcG+64oDpzRWkY8RDHNE2aORQynsPWORHAjkRQg5Cj4DuoSM3YF7oTfuzfaR0ILdt+9z4f3lfs5KAQ1CTpfZN7j4X4L/AGj0IFDtS14bHTtDE1sJE1lAO6Vh/iN1rfzR1b+J3AUahJ4WFAN/+zxL5eOXsgI9cwP3UIHRQCj2/wCmbRQYRTvdulcfsr5KA9hYk/8AToBK0JPqGZkZXQ2dGDKeplOZT4ECgOtdA6TXE4aHEL5ssavbquLkd4O7woQcmaSxySTyyZh+Uld+I/Oct99CTErA8N9ABNAYpZVKkZhvB5igG/tM1qxWHnwU2GnePpMIrEA3Vrm/lI11PHja9CCEO2DHhSXiwkhA85omv80lqjCPanKPBs6EzKqZjZVAuTwAAFyewVJ4bzxObto+vMmkZiqErhEP5NN4z2/xHHWeQPmjtvQkp1AfBlUfnD10B9A0BI6B01Pg51nw7lXXj1MOauPzlPV4ixANAdOaoaxR4/CpiI919zpzRx5yn6QeYIPOhBzRrb7oY397xH2z0JLBsz16bR0uSQlsJIfLXiYzw6RR9ZRxAuN4sQOjoJldVdCGVgCrA3BB3ggjiCKEHM21X3Yxnw4/sYqA1dnvupg/jl++hJ1NQgKA5O1t9Pxf7zN9o1CTb1CxOFjx8L4zIcOM+fOmdd8bBbrY38ojlQDd/wDkurPvcL/KH8KhBecDoLCwvnhw8Mb2tmSJVNjxF1F7bh6qA5z2qe7GM+Gn2MdAaOo2HSTSOER1V0aZQysAQRv3EHcRQkZu07Znh1w8mKwaCJogWkiXzGQb2Kr+Yyjfu3EA7r76ECWoSO3YBpctBiMKx/umEidiyXzAdmdS3y6ECQj4DuoSM3YF7oTfuzfaR0ILdt+9z4f3lfs5KAQ1CR0x6WOG1TRlJDyI0SkGxHSSupIPIhcx8KECVAoSXTZlqR/xKZjISuGhtnK7mYneEU8t28niARbebgB96P1WwMCZIsLCo+LUk97MCW8TQgzaN0BhcPI8kEEcTyABzGoUNa5Fwu6+877c6AkqA5d2j6a9l6SxEgN0VuiT4Md1uOwtmb5VCSAw+Hd82RSciM7W5Ku9mPYKAxUA99g2mOkwcmGY+Vh3uo/Ykuw/1h/moQMf2DF+jT+Ef+KA5t2roF0xiwAAAYtwFh/cRUBG6kKDpLBgi4OIjuD8IUJOpPYMX6NP4R/4oQJDb8oGMwwAsBBw+WaAVk/mt3H6KEnQ22zTJg0aIlNmxLCM/AALv4EAL8uhBz7QkZ+yXZ7Hi19l4oZoAxEcfKQqbMzW4oCMuXmQb7uIgeGGwccaZI40RBuyqoC+oC1AUHaHszgxUTy4WNYsUoLAKAqy2/NYDdmPJuN7XuKA5++bvoSMrYRpkxY58MT5GJQkC/58YzCw6yma/wAAdVCCla2+6GN/e8R9s9CSKoBlbJdf/YrLhMS3/LOfybn/AAmJ4H/6yf4Sb8CbCCv7VfdjGfCj+xioDV2e+6mD+OX76EnU1CAoDk7W30/F/vM32jUJIqgPGoDsehBzHtU92MZ8NPsY6A1dnvupg/jl++hJ09pEL0MmbzcjX7rG/wA1CDj6DzV7h9FCRo7ASfZ0/V7H3/xpb76ECvj4DuoSM3YF7oTfuzfaR0ILdt+9z4f3lfs5KAQ1CRk6zE//ABjRvV7IN/ViaEC2oSdA7CFX/hhy2zGd8/fZQL/Jy0IGLQBQFf1+037D0fiJwbOEyx/DfyE9RIPcDQHLAFqEjb2F6upMmMmlW6OnsYXHEMM0w7iCg9dCBXaUwDYeeWB/OidkPblJF+4jf40JLZsf0x7H0pGCbJiAYm7z5UZ786hflmgOkaEHM+1v3ZxnfF/28VARmo3ulg/3iP6woSdV0IET/aA9Nw/xB+uaAVc/mt3H6KEjh/tCMc2BHLLMfH8jQgUVCTqbZ+ijReCCcPY8R8SgLHvuTQgsFAFAcp67RoukcYEtlGIktb4RJ+e9CTc2YkjS+Ct+kb7N7/NQEdrb7oY397xH2z0BFUB5QGSaVmN2JY2AuTc2UBVF+xQB3AUBO7PfdTB/HL99AdTUICgOTtbfT8X+8zfaNQk2dRdBx43HxYaVnVJM9yhAYZUZxbMpHFeqgGz7SGA/WMX/ABRfg0IGfQHMe1T3Yxnw0+xjoDS1DlVdJYRmIVRMpJJsAN+8k8KEjS2n7SsP7GkwuDkEskqlHkQ3RFO5rMNzORuGXhe54AEQJChI5/7P2iiExOKI3OViTtyXZyOy7Ad6mhAlo+A7qEjJ2DTquknUmxfDsF7SHjYjvsCfA0ILb/aBxCjB4dL+U0+YDnZY3DHuBZR8oUAi6EjjxOjDNqlHYeVCDMO5JXLn/LLUIE5QkYWyHXWPAyvDiDlw85Bz8o3Ay3b9lhYE8so5XIEHQMMquoZWDKRcEG4I6wRxoDwzrnCZhnILBbi9gQCbcbXIF+0UAnf7QGmbth8Ip4XmkHrSMfXPgKAT9CS/apbUJMBhUw0eFjcKWJdpGBYsxYkgJu427gKAq+tWnPZuKfEmJYmkC5lViwJUBc1yBxAHqoCKjkZSGQ5XUhlPUwN1PgQDQHWugNJrisNDiF4Sxq9uq43jwNx4UIOd9rfuzjO+L/t4qAjNRvdLB/vEf1hQk6roQIn+0B6bh/iD9c0Aq5/NbuP0UJH7t10UZMBFOoucPIC3wHGQ/wCrJQgQ1CRz7GNeIhEuAxDhGUnoGY7mBJPR3PBgTuHMEAcKEDfoCq6/a6w6OgJJDYhgeiivvJ5Mw/NQczz4DfQHMskjMxZiWZiWYniSTck9pJvQkv8AsP0SZdJdNbycMjNf9pwY0Hipc/JoQVPW33Qxv73iPtnoSSmzLARz6ShhmUPHIsgZTzHRP6iDvBHAgUBj191Pl0biMjXaF7mGT3w963U68+viOYAFaoCwbPfdTB/HL99AdTUICgOTtbfT8X+8zfaNQkigSOG6gPvpW983rNAWzZVgWxGlcOCSVjJlbefzB5P/AOwpQGLap7sYz4afYx0IKpQk9oCW1X1dnx+IEEA38XcjyY19833DiTu6yAOodA6JjwmHjw8QskS2F+J5lj1sTcntJoQcv636JbC47EQMLZZGK9qMc0ZHySPEGhJFwzMjB0ZkdTdWUlWB6wRvB7qAzaQ0jNO2eeWSVrWBkcsQOoZjuHYKA1gCdwBJO4AC5JO4ADmSd1qA6u1Y0P7HwEGGcBskKo44gnL5fgSTQg51191TfR2KaMgmF7tC/WvvSffrex8DzoSVugM2GxksYIjlkjB4hHZL9+Ui9AM7YCpbGYuRiSwhUFibk5nJ3k7z5lCCja66Z9mY/ET3urOQnwE8hLd4GbvY0JIVEJNgCT1AXPzUBl9iSfo3/gb/AMUB8thnAuUcAcypH3UBjoB67BNMdJg5cMT5WHfMo/Yku31w/rFCBcbW/dnGd8X/AG8VARmo3ulg/wB4j+sKEnVdCBE/2gPTcP8AEH65oBVz+a3cfooSdg4vCJNC0Uiho5EKsp5gixHqoQcw666qS6OxJie7RtcxSW3Ov0ZxwYePAihJXyKAlcNrJjY0yJi8QqcMomcAd3leT4UBGyOWYsxLM28sxJJPWSd5PfQGTB4WSWRYokLyOcqqvEn/AN334AAk7qA6Z2e6qLo7CCI2MrnPMw4FiLWH7KjcO6/OhBzrrb7oY397xH2z0JJ3ZB7sYb/qfZPQHQWsWg4cbh3gnW6NzHFTyZTyYf8Au40IOY9bNW5sBiWgmF+aOB5Mi8mHUeRHI9liRJsbPfdTB/HL99AdTUICgEVp7ZLpGbFYiVDhsks0jreVwbM5YXAiNjY0Boe01pT32F/zX/CoSHtNaU99hf8ANf8ACoC97KNQcRo+WeXEmIs6KidGxawuWe+ZV4kJ6qEEDrzsvx+K0hiMRCcP0crKVzyMG3RohuBGRxU86AhE2M6TvvbCj/qv+FQkntC7EN4OLxNxzSFbX/6j8u5Qe2hA09B6Ew+EiEWHjWNB1cSetmO9j2k0BI0BTtoGoMOklDZuixCCySAXBHHI43ZlubjmCTbiQQE7pLZbpWI2EAmHvopFI9TlW+ahJr4TZtpZzb2Iy9rvGoH+u/qBoBnbPtlS4SRcRinWSdN6It8iH31zYuw5bgB1E2IEDNoCO09oSDGQtDiEDofAg8mUjerDrFAJvWHYvikYnCSJMnJZDkkHZe2Ru/ye6gKq+zvSwNvYUng0ZHrElqEl+2f6l6Sw2E0gDGsM+JjSOHPIu63SBmJjzWsHBHaKEFcGxnSfXhf81/wqEl22V7PMRgMRLPiTEWMYSPo2ZrXOZycyrbzVA8aEDOoDW0lglmhkhcXSVGRh2MCp+Y0AhPaZ0n77Cnt6Vxfw6LdQktWzXUDSOj8aJpDAYWRkkCSMTY2ZSAYwCQyjnwLUINTX3Zjj8XpGfEwmDo5SmXPIwbyYkjNwIyOKnnQGnqzso0jBjMPNIcPkilR2yyOTZWBNgYxc+NAPGgFjtV1DxekMRFJhzCFSPKekdlN8xbdlRt1jQFHk2MaUIIzYXeP0r/hUJOhVG6hBoac0LBi4TDiIxJGeR4g8mUjerDrFAJ3WLYtiEYtg5VlTkkpyOOzMBlfxy0BUpNnelgbewpD3PGR6w9CSZ0Nsg0lKR0ojw68y7B28FjJB8WFCBvamai4TRy3iBeZhZpn3sR1C25F7B1C96AtFAIrT+yTSM2LxMqNhsks8si5pHBs8jOLgRmxseugJPZ/szx2D0hDiJjB0aZ75JGLeUjKLAxgcT10A4qAgdc9VodIYcwy7mG+OQDejdY6weBHMeBACw1T2VaQw+Ow88jYcxxSBmyyMTYdQMY+mgHbQBQBQBQBQBQBQBQBQBQBQBQBQBQBQBQBQBQBQBQBQBQGtpLHxwRNLIcqKLk/MABzJO61eZSUVlmWjRnWmqcFlso8u05c3k4ZivWZAD6gpHz1Ud6s6RN/H9Oyx+6pr0yvjlfQltI67xQxwO0Tnp484AK7uG43I376ySuVFJ44lOhsepVnUgpL9jxz1JfROmlnwvslVYLZzlNr+QWU8N35tZYVFKG+ilcWkqFx5BtN6a8tUn9yH0FrzFiZkhWKRS997ZbbgW5HsrFTuYzlupF272NUtqTqSknjsz29CY07p+DCKGlbefNUb2buHV2mwrLUqxprLKVpZVrqWKa6vkipHacubdhmy9fSC/wDDlt89VvPdfRNz/t2WNamvTT45+xadX9ZIMWD0ZIcC7I25h29RHaKsU60anA1F5s+tav8AetO1cPzqRGmdfYsPNJC0MhaMi5GWxuoYWueo1iqXUYScWi7a7EqXFKNSM0k+vbjs7iw6R0tFBGskjWVmVQe1jYeAG89gNZ5TUVlmsoW1StNwgtUm/h+Y6mprNrCmDRHdWfO2UBbX4E33kbt3z15q1VTWWZ7GxndycYtLCzqfWrWnlxkbSIjIFbL5Vt+4G4seG+lKqqiyiL6ylaTUJNPKzoZtJaXSF40YE9IbXHBQSqBm7C7qvyuw16lUUWkY6FrKtGUly+ejeF7k37iQZgOJtXsrLUxvKQygKSGvdhawtwv31GdT0orDbfDl2mQML2uL1JGHxNfH4xYkzEE7woVRcszGygdpJ57hxNhXmUt1ZMlGk6st1dcvgkuL/Pcao0yqlxKjQlEMnlZTdFtmYFCb2JAI47x1ivPlEuOhl80k0nTall40zxfBPKXHlyPqDSt3RXiki6TzC+WxIBbKcrEq2UE2PUee6inrhrBErbEXKElLHHGdO/VLKzpoe4LTMMsrxRuHKKGYqQVGYkAXHPdw7qmNSMnhCraVaVNVJrCbaWePLxPqLSaNO0IBJRcxb829x5N+bAEE94oppy3TzK3lGkqr4N4xz69PA3q9mAKAKAKAKAKAKAKAKAKAKAKAKAKAKAKAKAKAKAKAKAKApe1UN7ES18vTDN3ZXtfszW8bVUvM7i6m9/T+75xLPHdePivsU/UjAYSeZo8Te7AdEMxUE78wuCN/Cw576q28YSlifuN3tWvc0aSnQ5elpnTl98+4kdpWEWH2JEl8qRMoubmwKgb6yXUVHdS7CrsOrKr5WpLi2m/mZtXdbcPDgBh3D9JaQblBHls7DffqYVNKvGNPdfeeL3ZdeteeWjjH7eeuiXd3ENs+NsfFfkH+zasVt6xF7bOtpP3fVGni8RLj8Xcb2lfKgPBV/NHYAN58TXht1Z9TPTp07G2w+EVl975/F/YvSbNcP0djLL0nvhltfsW3Dxv21c8zjjiznn+oK+/lRjjs1+ufzsKHPHNgMWQD+UhYEEcGHEfJZTvHaaptSpT70dFCVK9t84/bJfD/AKZIbQCGxYkXzZoY5B4jL9CivdzrPPakVtj5jb+TfGMpL8+Ji1o06cQmHjBusUKZu2QqM/q4fxVFarvpLsXzPdhZebyqT5yk8fxzp8fA90/p04jDYVGN3iDh+22UI3ivz3pUq78IrsIs7JW9erJcJYx88r3P5F+2aw5cAh9+7n1MU/21dtV/x/E5zbks3jXYkvln7njxTYk4lljjaOUGJGaVkYKmZbgCNv8AELMCDvGXqpiU8tLR6cf6ClSt/JxlJqUf3NKKay8PHpL/AOOE11PrpDiBh83RmZRIGhlU5GZCschBt5LK3A2Pkud3MT6e7njro+BG6rd1N3Ki93Ek9UnlrqmuOq1S15GPDTojp5BjEJnzIpzBSEVyIzYeTZtwsLG4sLVCaT7MZ/EepwlOL1zvbmG9G9Wv3d+mrz35PmLDiM4RhHDHmkXKwbNK4Km+Z8ozE3u3EE+Boljd0S+p6lUdTyycpSwnlYxFPK4LLxjlw0LHpTEJGgZlzkMMigAksdyhb7ge0kAC5JAvWeckllmroU5VJbsXjTV8sc8/nTUhtKYRzHLPKVLhBZE3hIw6ySC9ruzZRc2A8lQBzOKaeHJ/iL1vVgpxpU+GeL0zLDS6JZ06tt9m/piQMcOFNy8ystt+5QXY92UWv+0Ouvc3nHUr20XFVG+UWn1ei+f0MGPeQYiUwrmk9jplG7nI4vvIBsN9ri9rV5lnee7xx9zJRjTdGHlHiO+8/wD1X14GDRxZMTGggkUdE1yzRk73DM7ZXNyTvPO54VEcqSWOXcZK27OhKW+n+5cFLs0SyuS4dxZKzmrCgCgCgCgCgCgCgCgCgCgCgCgCgCgCgCgCgCgCgCgCgNPSywtGY5ygSTybMwFzYmwJPnbiRbfuvyrzPdaxIzW7qxnv0s5Wuizj84CS05g0hxEkcb50RvJYHsBtcbrgmxtzFaipFRk0md9aVZVqMak1htar87eJL624t5YMC7m7GFrk8TZgtz2m1/GstaTlGDfYUtnUo0q1eEeG8voZ9Dal9Pgxiemy7nOTo7+YzL52cccvVzqadvvw38mO62v5C58huZ4a57Unwx39ppahJmx0Y98sg9cbCvFtrUX5yM+13u2kn2OP1RpaJnODxaM6kmCQhhz3XRreBNvCvMH5Oab5Fi4gru2lGL9JafVf2OBNY8IY+k9kRZe1wD3FTvB7LXraeWhjOUcQ7C5U9zybz0+/D3ik1o0n7KxbyIDZiFQW3kDyRu6yd9u0VrK09+eUdpYW/mtuoTeqy3+dxM7Q9H9CuCXmsHR/5eUf7qy3Md3dXdgo7Gr+WdaXbLPxz4Fe0LoiTEuyRjeqM58BuHeTYePZWCnTc3hGyurqFtBTnzaX50WpoV4LI79UYMmBw62/w1J72GY/Oa29FYprocBtGe/dVH/5P5aErFEqgKoCqBYACwA6gBWRLHApyk5PLeWYZ9HwuCHjRgWzEFQbtwzbx51udQ4RfFGSFepB5jJrTHHl2H1Dg40ChUVQt8oCgWvxtbhepUUuB5lVnJtybeeOvEwxaIw63ywxDNa9kXfY5hfdyO/vryqcVwSMkrqvLGZvTvZnxWEjkXLIiut72ZQwv12POvTinxMdOrOm8wbT7ngxYXRcETZo4Y0a1rqiqbbja4HDcPVUKEY8Ee6lzWqLdnNtd7bPcLo6GNi0cSIx4lVAJ58QOuihFapEVK9WokpybXe2zY6MZs1hmta9t9uNr9W/569YMe88Y5BkF72F7Wvbfbja/VQZeMH1QgKAKAKAKAKAKAKAKAKAKAKAKAKAKAKAKAKAKAKAKAKArG0HRMuJwypCmd1kDWuo3BWB3sQOdV7mEpwxHtNtse6p29dyqPCcWufauzoUnR2oGMdgJFWFeZZlY27AhNz3kVUja1G9dDfVtuWsFmDcn3Jr6lh1u1PllGHTDBckMZTymseVuW/hvrPWt5PdUeRrNnbVp03UlXzmTzoupOauaIlh0eMO+XpMsg3G48tnYb+5hWWlTcaW6+OpQvbqnWvPLR9H9vyS8Cs6oanYrD4qOWQJkUNez3O9So3W6zVejbzhNNm12ltW3r28qcM5eOXf1JnW/UxcU3SxMEmtvv5r24XtvBHC/wA3C2avbqeq4lHZu15Wy8nNZj8108CkNqLj81uhBHvhIlvnbN81U/NqmeBv1tmz3c7/ALsPP0x8y4ao6jjDuJpyHlHmqvmqeu585vAW+erVG23HvS4mk2jtl14+TpJqPN834I2tfdAS4uOIQhcyMb5jbcRv5dYFerik6iW6YdkX1O1nJ1M4a5duf+z71F1cbCRP0mXpZG35TcBRuUX9Z8eypt6LprXiedrX8bqotzO6l8+fgVvWXUPEPiJHw4To3OYAtaxPnC1uF9/jVeraycm48Da2O2qMKMY1s5WnDOnL5DGwsWRFX3qgeoWq+lhYOXnLek5drMtSeQoAoAoAoAoAoAoAoAoAoAoAoAoAoAoAoAoAoAoAoAoAoAoAoAoAoAoAoAoAoAoAoAoAoAoAoAoAoAoAoAoAoAoAoAoAoAoAoAoAoAoAo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srgbClr val="000000"/>
              </a:solidFill>
            </a:endParaRPr>
          </a:p>
        </p:txBody>
      </p:sp>
      <p:sp>
        <p:nvSpPr>
          <p:cNvPr id="5" name="AutoShape 4" descr="data:image/jpeg;base64,/9j/4AAQSkZJRgABAQAAAQABAAD/2wCEAAkGBxITERUUExQWFhQVGB0bGRgYFx0cHRwgHRwcFxkcHRsYHCggGholHBsfITEiJSotLy4uGB8zODMsNygtLisBCgoKDg0OGxAQGywkICYtLS0uLC4tLC0sLSw4LDAyMS8uLywsNywtNCwsLCwsLC0sLCwsNCwsLCwsLCwsLCwsLP/AABEIAJMBVwMBEQACEQEDEQH/xAAcAAACAgMBAQAAAAAAAAAAAAAABwUGAwQIAQL/xABQEAACAQICBgUEDQkGBgIDAAABAgMAEQQSBQYHITFBE1FhcYEiMjSRFBc1UnJzgqGxsrPB0yNCU1RidJKU0ggzQ5OiwhUkg7TR8BZjZKPD/8QAGwEBAAIDAQEAAAAAAAAAAAAAAAEEAwUGAgf/xAA7EQACAQMBBQMLBAEEAgMAAAAAAQIDBBEhBRIxQXFRYdETFDIzNIGRobHB8AYicuFSFRYj8WLCQpKy/9oADAMBAAIRAxEAPwB40BSda9p2CwMphYSTSr56xBTk52ZnZRe3IXPXagIL28MH+rYr1Rfi0Ae3hg/1bFeqL8WgD28MH+rYr1Rfi0Ae3hg/1bFeqL8WgJzVXahgcbKIQJIZW8xZQoD87KyMRm7Da/K9AWDWDWKHBhDKHOe9soB4Wve5HXWKpVjT4l2zsKt22qeNO0hvbHwfvZv4F/qrF53T7y9/oF12x+L8A9sfB+9m/gX+qnndPvH+gXXbH4vwD2x8H72b+Bf6qed0+8f6Bddsfi/A3sRrlh0w8WIIk6OVmVbKL3UkG4zbt6mvbuIKKl2leGyq8q0qKxmKTeumuO7vNA7R8H72b+Af1V487p95Y/0C67Y/F+BcRVo0gUAUAUAUAUAUAUBoab0rHhojLIGKggeSLnebDiRXipUUI7zLFrbTuaipwxnvK97Y+D97N/Av9VYPO6febP8A0C67Y/F+Bkh2hYJjvMidrIf9t6lXdM8S2Fdrhh9H44LFo/SMM65opFcfsm9uwjiD2Gs8ZxkspmsrUKlGW7Ui0+82q9GIq+ktesLDK8TrLmQ2NlBHXu8qq8rmEXh5NtQ2NcVqaqRccPv/AKNnQOt2HxcpiiEgYIX8pQBYFVPBjvuwr1TrxqPCMd3suta0/KTaxnGj693cT9ZjWhQBQBQFVxuvuFikeNllzIxU2UWuDY28rhVeV1CLw8m3pbEuKsFOLjhrPF+BvaA1pgxbskQcFRc5lA3XtyJr1TrxqPCMF5s2taxUqmNdNP8AonKzGvC9AFAFAFAFAQGndbcPhJRHKJCxUN5KgixJHNhv3VhqV4weGbG02XWuob8GsZxq/wCjW0brzhZpUiRZczmwuoA69/ldleY3MJNJZMtfY1xRpupJrC7/AOi0VYNSFAch6VctiJmJuTLISTzJckmhJqgXIA3kmwA3kk7gAOZoC/aC2SaQxEXSPkw9/NWW+Y9pVQcnjv7BQHuJ2PaUXzRBIP2ZSD6nQfTQgh8Ts70qnnYOQ9qtG/1HJoSRo0PjYJEZsNiI2R1YMYZBYhgQb5bbiL0A59rUv5TDr1K59ZUfdVC8eqR1P6dj+ypLvX38ShVSOiCgCgLDjZL6Kw497iJB6wX/AN1Z5P8A4V1ZrKUcbQqPthHw+xXH4Gq74G0XE6IFb0+ZHtAFAFAFAFAFAFAVbaV6A/w0+uKrXfq37jb7D9sXR/QUNaw7UKA2NH46SGQSROUccxz7COBHYa9Rk4vKMVajTrQ3Kiyvz4Dj1S1hXGQ5rBZE3SL1HkR+yeXiOVbSjVVSPecRtGxlaVN3jF8H+c1/Ys9b8JIcdiCI3IL7iEYjgOYFa+vF+Ueh1WzatNWtNOS4dq7SV2YYaRcaxZHUdA4uykDz4usdlZbRNVNVy8Cnt6pCVqkmn+5c12SGnWxORCgCgCgEjrJg5TjMQRG5BlexCMR5x7K1FWL33pzO+satNW1NOS9Fc12Fk2WYd1nmzIy/kx5ykfndorPaJqTz2Gr2/OMqUN1p68n3EvrTr2sDNFCueVdzFrhVP0se6w7ay1rlRe7HiUrDYsq8VUqvEXwxxfh+aERs80lNPj5Hmcu3Qta/AeXHuAG4DurHbTlKo3J8vAu7Zt6VC0jGnHC3l9Hx7RlVfOVCgCgCgFRtS9NX4lfrPWtu/We47HYHsr/k/oiI1N9Pw/w/uNYqHrEXdp+yVOn3Q7q25wIUBzZoHZ/jcfPIyL0UBkf8tIDY+UfMXjJ4WHbQDO0bo3QuhBmlmj9kAb5JCHl7ckaglB8Ed5NAeSbR8RiAf+G6PmmX9PPaGED3wLHyh2XBoCT2d63TY04mLEJF0uGZQXgYtE4fNbKSTvGUg7zy4cKAudALjahtDGE/5XDEHFNbM3ERKefbIRwHLieQIF5x2iMPMwaWGORgLAsoJA42314lTjL0lkz0rqtRWKc2l3PBSdpWiMPDh4mihjjYzAEqoBIyObbuVwPVVO6pxjFbqxr9jf7Duq1atJVJtrd5vPNC8qkdMN7VjQGEfBwO+HiZmjUligJJI3km281s6NKDpptLgcVfX1zC5qRjUkkpPTLITaZgYocPCsSLGplJsoAF8hF7DnurFdRUYpJY1L+w61SrXnKpJt7vPXmLthuqidOuJc9N7QMQ7EYe0UY4GwLntOa4HcB41aqXUm/26I0VrsKjCOa37n1wvlr+cDX0Zr9jI2HSMJkvvDKFNuxlAse8GohdVE9dTJX2JbVI/sW6+ra96Y1dH4xJoklQ3RwCPHr6jyrYxkpLKOPrUpUpunPitCq6z69xwMYoVEkg3MSfIU9W7ex7B66r1bpReI6s3FhsWddKpVe7Hl2vw/NCl4jXfHsbibJ2KiW/1KT89VHc1HzN7DY9nFY3M9W/s0bui9oOKjYdLlmTncBW8Cu6/ePVXuF3NcdTBcbCt5r/AI8xfxXz1+YzdFaSjxESyxG6t6weYI5EVsITU1lHJ3FvOhUdOotUblejCVbaV6A/w0+uKrXfq37jb7D9sXR/QUNaw7UYGrWqGHxWAR2zJKS/lqTydgLqdxFgByPbV2lQjUpp89fqc1fbVr213KKw46aPoufEpOk8A8ErxP5yGxtwPMEdhBB8aqTi4txZv6FeNemqkODJbUXSRhxse/yZT0bfK83/AFW9ZrJbz3ai79Cnta3Va1l2x1Xu4/LJN6xa64uHFTRIY8iNYXS5tYHeb9tZqtzOM2ka+y2RbVbeFSWctdv9EhqNrVicViWjlKZREz+StjcMijnwsxrJb15znh9hX2rsyhbUFUp5zvJavufgS2t2tyYTyFGeYi4W+5RyLH6Bz7ONZK1dU9FxKWztlzu/3N4j29vTxKBidd8exuJsnYiLb/UCfnqk7mq+Z0kNj2cVjcz1b+2D2HXnHr/ihvhIn3AUVzUXMiWxrN//AAx0b8S16k6dx2LlJcoIU84hLEk8FBv4nw66s0KtSo9eBp9qWVpa00oZ3nw15dv2X9ERprXjGRYiaNTHlSRlF0ubAkDnWKpc1IyaRdtdjWtSjCcs5aT4/wBG9q3rdipkxRcpeKBnWy23i9r794r3SrzkpZ5Ir3uy7ejKko5/dJJ68ig4/FtNI0r2zObmwsL91UpScnlnR0aUaUFTjwRs6E0zLhZDJFlzFcpzC4sSD19YFeqdRweUYrq0p3MFCpnGc6fneOfQeMaTCwyvbM8Su1twuVBNh1Vtqct6Ck+w4W7pKncTpw4KTS+ItpNo2MJ8kQgcvIbhy4vWv87qcsHUx2BapauXxXgfK7Q8aP0R70P3NTzup3EvYVo/8vj/AEWXVbXwTyLDOgR23Kyk5Seog71J5bzf1VYo3W892SNVf7FdCDqUnlLinxS+/wAivbUvTV+JX6z1gu/We42ewPZX/J/RERqb6fh/h/caxUPWIu7T9kqdPuh3VtzgQoBJ4nW6bS2MGEDy4SCNJTIIHGeUx3Ng5AygqOHDje+6wFR0drBhUcDB4bDYa+/2Ti8+Jk+EAqFUbuUjtFAXfR+h9GYwg6Q0z7Mb9EZhBH4R3BB7RagGjoHRuFw8WTCJGkd7/k7WJ6yR5x7TQFV2ka8nCWwuFHSY6awRVGbJm3BiObH81fE7hvATmumq8uBkw4nkzzzr0ku+9nLm4vxbiPKPE5qA6foCkbWPRYfjx9nJVO89Fdfszf8A6e9on/H/ANoivrXnWjw1Q9Bw3xSfQK29D1cehwG0fa6n8n9St7Wf7mD4w/VNYLz0V1Np+nfWz6fcWda86snMXqni48P7IdBksCRm8pQeZFt3r3VmlQnGO8zX09p21St5GL14dz6Mg6wmwL7gdMth9CKVNnd3jQ9V2YkjtAvbttV2NRwt9OPA5yraRr7UaktEk38F98e4oQFUjoy6tqIsWH6XFYkRG3ALmAPJeILN2D56t+bKMd6csGhW2pVa3k6FPe9+M9/DRdSlsBc2NxyNrfNyqob1cNS+bKJZQ8qhWMLC5b80OLC1+sqd9veirtm3lrkc7+oY03CEsreXLnj+n9WMqr5yxVtpXoD/AA0+uKrXfq37jb7D9sXR/QUNaw7UcOzn3Pi75PtGraWvql7/AKnEba9sl7v/AMope08D2cLc4UJ78zj6AKqXfrPcb7YLfmmv+T+iKzgCRLGRxDrbvzC1V48UbWsk6ck+x/QktcvT8R8P7hWSv6yRV2Z7JT6fcldlzWxrk8Bh3+vFWS09Y+ngU9vrNqkv819JFZ0hjWmleVuMjFu6/AeAsPCsEpbzcmbajRVGnGnHglj86vUkdA6s4jFhjEFCqbFnJAvxsLAknw517p0ZVOBVu9o0LVpVM5fJas0NJaPkgkaKVcrr6j1EHmDXiUXF4ZYoV4V4KpTeUyw7NdImPGCO/kTAgjlmUFlPfYEfKrPazxPHaazbluqltv8AOLz7no/t8CG1m9MxHxz/AFjWKr6b6l6w9mp/xX0JzZ5hTKcXGDYyQFQTyzG1/nrNbR3t5dxQ2zUVJUpvlLJW9KYIwTPESGMbZSRzqvOO7JxNpb1lWpRqJYysm5q1oJsZK0auEKoWuQTwKrbd8KvdKk6jwjDfXkbSmpyWcvH18BwYDRpTCJh2bzYhGWXdwXKSL1tIwxBR7sHEVrjfuJVkuMs4fXJTMZoTQ2HOSWVi44jOzMO8RjcfCqkqdvDRs3tK82rXW9TisdEl8ys6zYTBKEfBylgSQyNe67rgjMAbct9+VV6saa1gza2NW7k3G5hjsa5/DQhsNIVdGHFWBHeCCKxLRl+cVKLT5pls2pemr8Sv1nqzd+s9xptgeyv+T+iIjU30/D/D+41ioesRd2n7JU6fdDurbnAhQHNGoMmXTsPU08ynuZJV++hJYNk0GA6TFYHHRwM4ltF0yqSSuaN1VmHEZFNgd9z20IGDjdlOiZN/scof/rlkUfw5svzUBCS7FMKpLYfFYiFuwqfqqrfPQExqTs/i0e8mJnm9kYg3/LOMuRbbz5TscxHFieAtuF7gJfXzWIY/SLzr/dgrHF8BCbH5TFm+VQk6hoQUjax6LD8ePs5Kp3norr9mb/8AT3tE/wCP/tEV9a860eGqHoOG+KT6BW3oerj0OA2j7XU/k/qVvaz/AHMHxh+qawXnorqbT9O+tn0+4sZOB7q1z4HWLiPPWr0HE/Ev9U1uK3q5dD59s/2un/JfUR1ag+gFg0hf/heF6uml9dzb76zy9THqzW0cef1f4xIPCzZHR7XyMrW68pBt81YU8PJfqR34OPamvibum9MzYqTPK19/koPNW/JR19vE16qVJTeWYLW0pWsN2mur5vr+YLPqtqE8lpMVdE4iPgzfCP5g7OPdVmjat6z4dhqb/bcaeYUNX/lyXTt+nUYuj+hCmOHKFiOQqlrKQAcu7gbEeur0d3GI8jmK3lG9+pnMtcvn3m1XoxFW2legP8NPriq136t+42+w/bF0f0FDWsO1Gdqhp/D4bR0fSyKGBk8gG7n8o3BRv8eFbChVhCksvt+pye0rKvcXsvJxeNNeXormUDT2lGxOIeZhbMdw6lG5R6vnJqlUnvycjo7S2VtRjSXL5s2NUcCZsZCo4Bw7dyeUfXYDxr1RjvVEjHtGsqNrOXdhdXp/fuPrXL0/EfD+4Ur+skRsz2Sn0+5JbM482LkXrw0g9bxCslp6b6eBU26922i//NfSRVMhXySLEbiOojcR66rYxobnKlquDLvqNrdDhomhmDAZiysovx4ggb7359vK1W7e4jCO7I5/a2y6txUVWl2YaehA63aZGLxJlVSqBQi34kC5ueokk/NWGtU8pPKNls60drQVOTy85f57jNqFhy+Pht+Zmc9gCkfSQPGpt1mojHteooWc888L5+GTS1m9MxHxz/WNeavpvqZ7D2an/FfQs2yf0ib4sfWqxZ+k+hqv1D6mHX7Fe1v9OxHxh+6sFf1jNns32Sn0JvZUf+cf4lvrpWWz9N9PAofqD2aP8l9GWjaNpxsPAqRnLJMSLjiFFsxHUd4Hias3VRwjhczUbFs416rnNZUeXa+X3Yp4oyzBVBLMQABxJO4DvvWsSzwOylJRTk+CJbTOrGJwyK8qDKxtdWzWPINbh9HbWWdGcFllK12jb3MnCm9e/TPT8yREfEd4rEi6+DLdtR9MX4lfrPVq79P3Gl2B7M/5P6IidTfT8P8AD+41ioesRd2n7JU6fdDurbnAhQHLuq8mXTMB/wDzAPXKUP00JPdpuj+h0ri0t5LSdIO3pFEhP8TN6qANBa/aRwgAjxDMg/Ml/KL4ZvKUdikCgLlgtuE4AEuEic8ykjJ/pZX+mhBCa8bT8Rj4+gRBh4D54D5mfsLWFk/ZA38zbdQFGgUl1A3ksAB3kAUJOw6EFI2seiw/Hj7OSqd56K6/Zm//AE97RP8Aj/7RFfWvOtHhqh6Dhvik+gVt6Hq49DgNo+11P5P6lb2s/wBzB8YfqmsF56K6m0/TvrZ9PuLF+BrXPgdYuI89avQcT8S/1TW4rerl0Z8+2f7VT/kvqI6tQfQC+4DRBxOhQEF5I5HdR1kMwIHaVJt22q5Gnv2+nE52tdK32o3Lg0k/gvuUKqZ0RvaG0o2GkEiJGzDh0i5rdosRY9te4TcHlFe6to3ENyTaXc8fEldJ67YyZSucRqeIiBUn5RJYeBFZJ3NSWmcdCnQ2Pa0XvY3n36/LgWvZM/8Ay8w/+2/rRR91WbP0X1NP+oV/zQf/AI/dl5q4c+VbaV6A/wANPriq136t+42+w/bF0f0FDWsO1CgPVUkgAEkmwA3kk8AAOJoG0llja1C1aOFjMko/LSDePeLxC9/M+A5Vs7ajuLL4s4va+0FczUIehH5vt8P7F7rl6fiPh/cKo1/WSOm2Z7JT6fcltlnpzfEP9eKstp6z3fdFLb/si/mvpI3tfNUZOkbEYdSytvkRRvB5sBzB5gb79+73cUHneiV9kbUhuKhWeGuDfBrsfZjl3fOg3+aqR0Z7QF22WY5VneIqM0i3V+fk7yvcQb/J7rW7OSUmu00G36MpUY1E9E9V15/Yres3pmI+Of6xrBV9N9TaWHs1P+K+hZtk/pE3xY+tViz9J9DVfqH1MOv2K/riLY7EfGfSARWCv6yRstmvNpT6EZhcS8bB43ZGHBlJB9Y5VjTaeUW6lOFSO7NJrvLPrdFK2CwEzszlkfMzG5u+WRfmB9QqxWTcISZqdnSpxuq9KKxhrCXdlP5lawOKaKRJFtmRgwvw3G+/sqvGTi00bWrTjVg4S4NYLNrRrqcXAIRF0YJBcls17bwBuG6++/ZVitceUju4NVYbIVrV8o5Z7NMfHUqcfEd4qsjcPgy3bUfTF+JX6z1au/T9xpdgezP+T+iInU30/D/D+41ioesRd2n7JU6fdDurbnAhQC+01suikx8eNglMLCZJZI8mZWKsHJXeChYjfxFze1AYNftmL6QxQxC4hYj0SoymItcqWOYEOOTAW7KArftGTfr0f8ufxaAPaMm/Xo/5c/i0Ae0ZN+vR/wAufxaAntUNkEWFnSfETdO0ZzIgTIgYb1ZrsxYg7xwF7caAZ1AV3XbQMmMhSONkUrIHOa9rZWXkDvu1YLik6kUl2mz2XewtKspzTaaxp1T+xTva2xX6SH1v/RVXzOfajef7gt/8ZfLxGLoLBNDhoomILRoqkjhcC26/Kr1OO7BRfI5i7qqtXnUjwbbIjXfV+TGRxrGyKUcsc5PURusDWK4pOokkXNlX1O0nKU03lY06lQbZrirf3kPrf+iqvmc+1G7X6gt8+jL5eIxtNYNpsNLEpAaSNlBPC5BG+3Kr9SO9BxRy9rVVKtCo+CafzF17W2K/SQ+t/wCiqPmc+1HUf7gt/wDGXy8S9apaJfC4ZYZCpYMxut7b2JHECrlGm4Q3Wc9tG6jc13UgmlhcehE6y6ixYhjJE3RSHed11Y9ZHI9o9RrFVtlN5WjLljtmpQioTW9H5oqMmz7HA2AibtD7v9Sg1W81qdxult20a5r3eDN3R+zadj+WljRf2LufnAA+evUbOT9JmCt+oKKX/HFt9+i+/wBi+6A0FDhEKRA+UbszG5Y8LnkPACrtOlGmsI527vat1Peqe5LkSdZCoQ2tuiXxWGaFCoYspu17bmBPAGsVam5w3UXtnXUbauqk02sPh0KL7W2K/SQ+t/6Kp+Zz7UdD/uC3/wAZfLxNjC7M5Sfyk6Ac8qlvnJH0VKs3zZiqfqGmvQg31ePEt2gdVMNhfKRS0n6R97eHJfAVap0IQ4Glu9p17nSTwuxcP795O1mNeLvT+oeInxMsqyRBXa4BLX4Ab7L2VRqWspSck0dNZ7aoUaEacoyyl3eJvamanzYTEGWR42UxMllLXuWRuajd5Jr3Qt5U5ZfYV9p7VpXVFU4Jp7yeuOxrt7zS1g19ePGZYQHhjurg/nnnZuWW1gfhcd1eKl04zxHgjPZ7EjUtt6rpKWq7l3rnnj8O83RrjoyYZpo7N1SQ5z61DCvXnFGXpL5GD/SdoUnilLTulj64KFrLpCKfEM8MYjjsFVQANw52G4XP3VTqzUpZitDo7GhUo0VGpLMuLfEkNncJbSEdvzFdj3ZSv0sPXWS2WaiKu2pKNnLPPC+efsTel9QMTLiJZFkiCyOzAEtexJIvZeNZZ2s5SbyihbbcoUqMIOMspJcvEl9SdVJsHLI8jxsGQKMpPXfmorLQoSpttlLam06V3TjGCaw8648TNrVqUmKfpUfo5bAHddWtwuLgg23X7qmtbKbynhnjZ+152sfJyW9H4NFYk2a4nlLCe/MP9pqu7OfajbL9Q0OcZfLxL/idCxy4UYaQXQIq7uIKgAEdRFquumnDdZzcLupTuHXhxy38eTF3jdneLViI2jkXkc2U+IIsPAmqMrSaeh09Lb1tKP700+mV+e42cLs3mMTF5EEu7IoJyjeLlmy34X3AcedelZyxq9TFP9QUvKJRi93m+fuWe3nkxrs3xVx+Uh9b/wBFR5nPtR6f6gt8ejL5eJOa5anz4vECSN41AjC2Yte4LHkp3b6zV7eVSWUa/Zm1aVrRcJpt5b0x2LvNHQGoeIgxMUrSRFUa5ALX4Ebrr214p2s4zUm0WLzbVCtQlTjGWWu7xGJV45kKAUemNs7QYiaH2EG6KR0zeyCL5GK3t0Jte17XNAant6P+oL/Mn8GhIe3o/wCoL/Mn8GgLvs613/4mkxMIhaJlGUSZ7hgSDfItt4I8KEFe1s2ttg8ZNhhhBJ0RUZzPlvdFfzeiNvOtx5UBE+3o36gP5k/g0JJjRO2rBuQJ4ZYL/nC0iDvy2f8A00IGLo3SMOIjEsEiyRtwZCCO3hzHVyoDaoBLrt1cj0Bf5k/g0JLRs+2kNpLEPCcMIckRkzCXPezKtrdGtvOve/KhBMbQtbTo3DpMIRNnlEeUvktdWa98rX821rc6AoHt6P8AqC/zJ/BoSM/VDTfs3BxYkp0fSgnJmzWszL51hfhfhzoQSeJxCRozyMqIouzMQAAOJJO4CgFfrHtpgjYpg4TORu6RzkT5IsWb1L30BUpds2kifJTCqOro3Pz9LQDI2Va5T6RinM6xq8TKB0YYAhgTvDMeYPOgL1QEXrRppcHhJsSwuIluFvbMx8lFvyzMQPGgFZ7ej/qC/wAyfwaEkpqvtg9lYuHDvhREJWy5+nzWNjlGXo1vdrLx5ihA06AUum9s5gxM0K4MOIpHjzdPlvkYqTbojbeOs0Bpe3o/6gv8yfwaEh7ej/qC/wAyfwaA2MDtqilfo8RhmgicFWljmzlLi2bL0am3aLkdRqGsrBMZbslLjjtPjT+pWIw5JRTNFyZBdgP2lG/xFx3cK1lS3lDhqjtbPbFC4WJPdl2Ph7n469Ssk2NjuI5VXNqlnU2tH6PmnbLDG0h/ZG4d7cB4mvUYyl6KyYq1enRWakkuvhxGpqroKPR8Dyzugci8jk2VFHK55DiTz8BWyoUfJrXicZtTaLu5pR0iuHf3sqmse2mCNimDhM5H+I5KJ8kWLN4he+rBqypy7Z9JE3CYUDq6Nz8/S0BMaH23yAgYrCqV5tCxBHyH3H+IUA1NXdYsNjYukw0gdR5w4Mp6mU71Pfx5UBK0ApdKbZ+hxU0JwWZYZnjLifyiEcoWCmO1za+XN2X50A0NF6RixEKTQsHjkF1Yf+7iDuIPAg0BtUArtbdrbYPGzYYYQSdEVGcz5b5kV/N6I2863HlQGLVzbC2KxcOHODCdM4TN0+a1+duiF/XQDWoAoDk7W30/F/vM32jUJIqgPL0A0v7P2Ly4zExX/vIVb/Le3/8AWhBWNqnuxjPhp9jHQFVoSFAT+pmtk+jpxJESY2I6WK/kuPoDgcG+64oDpzRWkY8RDHNE2aORQynsPWORHAjkRQg5Cj4DuoSM3YF7oTfuzfaR0ILdt+9z4f3lfs5KAQ1CTpfZN7j4X4L/AGj0IFDtS14bHTtDE1sJE1lAO6Vh/iN1rfzR1b+J3AUahJ4WFAN/+zxL5eOXsgI9cwP3UIHRQCj2/wCmbRQYRTvdulcfsr5KA9hYk/8AToBK0JPqGZkZXQ2dGDKeplOZT4ECgOtdA6TXE4aHEL5ssavbquLkd4O7woQcmaSxySTyyZh+Uld+I/Oct99CTErA8N9ABNAYpZVKkZhvB5igG/tM1qxWHnwU2GnePpMIrEA3Vrm/lI11PHja9CCEO2DHhSXiwkhA85omv80lqjCPanKPBs6EzKqZjZVAuTwAAFyewVJ4bzxObto+vMmkZiqErhEP5NN4z2/xHHWeQPmjtvQkp1AfBlUfnD10B9A0BI6B01Pg51nw7lXXj1MOauPzlPV4ixANAdOaoaxR4/CpiI919zpzRx5yn6QeYIPOhBzRrb7oY397xH2z0JLBsz16bR0uSQlsJIfLXiYzw6RR9ZRxAuN4sQOjoJldVdCGVgCrA3BB3ggjiCKEHM21X3Yxnw4/sYqA1dnvupg/jl++hJ1NQgKA5O1t9Pxf7zN9o1CTb1CxOFjx8L4zIcOM+fOmdd8bBbrY38ojlQDd/wDkurPvcL/KH8KhBecDoLCwvnhw8Mb2tmSJVNjxF1F7bh6qA5z2qe7GM+Gn2MdAaOo2HSTSOER1V0aZQysAQRv3EHcRQkZu07Znh1w8mKwaCJogWkiXzGQb2Kr+Yyjfu3EA7r76ECWoSO3YBpctBiMKx/umEidiyXzAdmdS3y6ECQj4DuoSM3YF7oTfuzfaR0ILdt+9z4f3lfs5KAQ1CR0x6WOG1TRlJDyI0SkGxHSSupIPIhcx8KECVAoSXTZlqR/xKZjISuGhtnK7mYneEU8t28niARbebgB96P1WwMCZIsLCo+LUk97MCW8TQgzaN0BhcPI8kEEcTyABzGoUNa5Fwu6+877c6AkqA5d2j6a9l6SxEgN0VuiT4Md1uOwtmb5VCSAw+Hd82RSciM7W5Ku9mPYKAxUA99g2mOkwcmGY+Vh3uo/Ykuw/1h/moQMf2DF+jT+Ef+KA5t2roF0xiwAAAYtwFh/cRUBG6kKDpLBgi4OIjuD8IUJOpPYMX6NP4R/4oQJDb8oGMwwAsBBw+WaAVk/mt3H6KEnQ22zTJg0aIlNmxLCM/AALv4EAL8uhBz7QkZ+yXZ7Hi19l4oZoAxEcfKQqbMzW4oCMuXmQb7uIgeGGwccaZI40RBuyqoC+oC1AUHaHszgxUTy4WNYsUoLAKAqy2/NYDdmPJuN7XuKA5++bvoSMrYRpkxY58MT5GJQkC/58YzCw6yma/wAAdVCCla2+6GN/e8R9s9CSKoBlbJdf/YrLhMS3/LOfybn/AAmJ4H/6yf4Sb8CbCCv7VfdjGfCj+xioDV2e+6mD+OX76EnU1CAoDk7W30/F/vM32jUJIqgPGoDsehBzHtU92MZ8NPsY6A1dnvupg/jl++hJ09pEL0MmbzcjX7rG/wA1CDj6DzV7h9FCRo7ASfZ0/V7H3/xpb76ECvj4DuoSM3YF7oTfuzfaR0ILdt+9z4f3lfs5KAQ1CRk6zE//ABjRvV7IN/ViaEC2oSdA7CFX/hhy2zGd8/fZQL/Jy0IGLQBQFf1+037D0fiJwbOEyx/DfyE9RIPcDQHLAFqEjb2F6upMmMmlW6OnsYXHEMM0w7iCg9dCBXaUwDYeeWB/OidkPblJF+4jf40JLZsf0x7H0pGCbJiAYm7z5UZ786hflmgOkaEHM+1v3ZxnfF/28VARmo3ulg/3iP6woSdV0IET/aA9Nw/xB+uaAVc/mt3H6KEjh/tCMc2BHLLMfH8jQgUVCTqbZ+ijReCCcPY8R8SgLHvuTQgsFAFAcp67RoukcYEtlGIktb4RJ+e9CTc2YkjS+Ct+kb7N7/NQEdrb7oY397xH2z0BFUB5QGSaVmN2JY2AuTc2UBVF+xQB3AUBO7PfdTB/HL99AdTUICgOTtbfT8X+8zfaNQk2dRdBx43HxYaVnVJM9yhAYZUZxbMpHFeqgGz7SGA/WMX/ABRfg0IGfQHMe1T3Yxnw0+xjoDS1DlVdJYRmIVRMpJJsAN+8k8KEjS2n7SsP7GkwuDkEskqlHkQ3RFO5rMNzORuGXhe54AEQJChI5/7P2iiExOKI3OViTtyXZyOy7Ad6mhAlo+A7qEjJ2DTquknUmxfDsF7SHjYjvsCfA0ILb/aBxCjB4dL+U0+YDnZY3DHuBZR8oUAi6EjjxOjDNqlHYeVCDMO5JXLn/LLUIE5QkYWyHXWPAyvDiDlw85Bz8o3Ay3b9lhYE8so5XIEHQMMquoZWDKRcEG4I6wRxoDwzrnCZhnILBbi9gQCbcbXIF+0UAnf7QGmbth8Ip4XmkHrSMfXPgKAT9CS/apbUJMBhUw0eFjcKWJdpGBYsxYkgJu427gKAq+tWnPZuKfEmJYmkC5lViwJUBc1yBxAHqoCKjkZSGQ5XUhlPUwN1PgQDQHWugNJrisNDiF4Sxq9uq43jwNx4UIOd9rfuzjO+L/t4qAjNRvdLB/vEf1hQk6roQIn+0B6bh/iD9c0Aq5/NbuP0UJH7t10UZMBFOoucPIC3wHGQ/wCrJQgQ1CRz7GNeIhEuAxDhGUnoGY7mBJPR3PBgTuHMEAcKEDfoCq6/a6w6OgJJDYhgeiivvJ5Mw/NQczz4DfQHMskjMxZiWZiWYniSTck9pJvQkv8AsP0SZdJdNbycMjNf9pwY0Hipc/JoQVPW33Qxv73iPtnoSSmzLARz6ShhmUPHIsgZTzHRP6iDvBHAgUBj191Pl0biMjXaF7mGT3w963U68+viOYAFaoCwbPfdTB/HL99AdTUICgOTtbfT8X+8zfaNQkigSOG6gPvpW983rNAWzZVgWxGlcOCSVjJlbefzB5P/AOwpQGLap7sYz4afYx0IKpQk9oCW1X1dnx+IEEA38XcjyY19833DiTu6yAOodA6JjwmHjw8QskS2F+J5lj1sTcntJoQcv636JbC47EQMLZZGK9qMc0ZHySPEGhJFwzMjB0ZkdTdWUlWB6wRvB7qAzaQ0jNO2eeWSVrWBkcsQOoZjuHYKA1gCdwBJO4AC5JO4ADmSd1qA6u1Y0P7HwEGGcBskKo44gnL5fgSTQg51191TfR2KaMgmF7tC/WvvSffrex8DzoSVugM2GxksYIjlkjB4hHZL9+Ui9AM7YCpbGYuRiSwhUFibk5nJ3k7z5lCCja66Z9mY/ET3urOQnwE8hLd4GbvY0JIVEJNgCT1AXPzUBl9iSfo3/gb/AMUB8thnAuUcAcypH3UBjoB67BNMdJg5cMT5WHfMo/Yku31w/rFCBcbW/dnGd8X/AG8VARmo3ulg/wB4j+sKEnVdCBE/2gPTcP8AEH65oBVz+a3cfooSdg4vCJNC0Uiho5EKsp5gixHqoQcw666qS6OxJie7RtcxSW3Ov0ZxwYePAihJXyKAlcNrJjY0yJi8QqcMomcAd3leT4UBGyOWYsxLM28sxJJPWSd5PfQGTB4WSWRYokLyOcqqvEn/AN334AAk7qA6Z2e6qLo7CCI2MrnPMw4FiLWH7KjcO6/OhBzrrb7oY397xH2z0JJ3ZB7sYb/qfZPQHQWsWg4cbh3gnW6NzHFTyZTyYf8Au40IOY9bNW5sBiWgmF+aOB5Mi8mHUeRHI9liRJsbPfdTB/HL99AdTUICgEVp7ZLpGbFYiVDhsks0jreVwbM5YXAiNjY0Boe01pT32F/zX/CoSHtNaU99hf8ANf8ACoC97KNQcRo+WeXEmIs6KidGxawuWe+ZV4kJ6qEEDrzsvx+K0hiMRCcP0crKVzyMG3RohuBGRxU86AhE2M6TvvbCj/qv+FQkntC7EN4OLxNxzSFbX/6j8u5Qe2hA09B6Ew+EiEWHjWNB1cSetmO9j2k0BI0BTtoGoMOklDZuixCCySAXBHHI43ZlubjmCTbiQQE7pLZbpWI2EAmHvopFI9TlW+ahJr4TZtpZzb2Iy9rvGoH+u/qBoBnbPtlS4SRcRinWSdN6It8iH31zYuw5bgB1E2IEDNoCO09oSDGQtDiEDofAg8mUjerDrFAJvWHYvikYnCSJMnJZDkkHZe2Ru/ye6gKq+zvSwNvYUng0ZHrElqEl+2f6l6Sw2E0gDGsM+JjSOHPIu63SBmJjzWsHBHaKEFcGxnSfXhf81/wqEl22V7PMRgMRLPiTEWMYSPo2ZrXOZycyrbzVA8aEDOoDW0lglmhkhcXSVGRh2MCp+Y0AhPaZ0n77Cnt6Vxfw6LdQktWzXUDSOj8aJpDAYWRkkCSMTY2ZSAYwCQyjnwLUINTX3Zjj8XpGfEwmDo5SmXPIwbyYkjNwIyOKnnQGnqzso0jBjMPNIcPkilR2yyOTZWBNgYxc+NAPGgFjtV1DxekMRFJhzCFSPKekdlN8xbdlRt1jQFHk2MaUIIzYXeP0r/hUJOhVG6hBoac0LBi4TDiIxJGeR4g8mUjerDrFAJ3WLYtiEYtg5VlTkkpyOOzMBlfxy0BUpNnelgbewpD3PGR6w9CSZ0Nsg0lKR0ojw68y7B28FjJB8WFCBvamai4TRy3iBeZhZpn3sR1C25F7B1C96AtFAIrT+yTSM2LxMqNhsks8si5pHBs8jOLgRmxseugJPZ/szx2D0hDiJjB0aZ75JGLeUjKLAxgcT10A4qAgdc9VodIYcwy7mG+OQDejdY6weBHMeBACw1T2VaQw+Ow88jYcxxSBmyyMTYdQMY+mgHbQBQBQBQBQBQBQBQBQBQBQBQBQBQBQBQBQBQBQBQBQBQGtpLHxwRNLIcqKLk/MABzJO61eZSUVlmWjRnWmqcFlso8u05c3k4ZivWZAD6gpHz1Ud6s6RN/H9Oyx+6pr0yvjlfQltI67xQxwO0Tnp484AK7uG43I376ySuVFJ44lOhsepVnUgpL9jxz1JfROmlnwvslVYLZzlNr+QWU8N35tZYVFKG+ilcWkqFx5BtN6a8tUn9yH0FrzFiZkhWKRS997ZbbgW5HsrFTuYzlupF272NUtqTqSknjsz29CY07p+DCKGlbefNUb2buHV2mwrLUqxprLKVpZVrqWKa6vkipHacubdhmy9fSC/wDDlt89VvPdfRNz/t2WNamvTT45+xadX9ZIMWD0ZIcC7I25h29RHaKsU60anA1F5s+tav8AetO1cPzqRGmdfYsPNJC0MhaMi5GWxuoYWueo1iqXUYScWi7a7EqXFKNSM0k+vbjs7iw6R0tFBGskjWVmVQe1jYeAG89gNZ5TUVlmsoW1StNwgtUm/h+Y6mprNrCmDRHdWfO2UBbX4E33kbt3z15q1VTWWZ7GxndycYtLCzqfWrWnlxkbSIjIFbL5Vt+4G4seG+lKqqiyiL6ylaTUJNPKzoZtJaXSF40YE9IbXHBQSqBm7C7qvyuw16lUUWkY6FrKtGUly+ejeF7k37iQZgOJtXsrLUxvKQygKSGvdhawtwv31GdT0orDbfDl2mQML2uL1JGHxNfH4xYkzEE7woVRcszGygdpJ57hxNhXmUt1ZMlGk6st1dcvgkuL/Pcao0yqlxKjQlEMnlZTdFtmYFCb2JAI47x1ivPlEuOhl80k0nTall40zxfBPKXHlyPqDSt3RXiki6TzC+WxIBbKcrEq2UE2PUee6inrhrBErbEXKElLHHGdO/VLKzpoe4LTMMsrxRuHKKGYqQVGYkAXHPdw7qmNSMnhCraVaVNVJrCbaWePLxPqLSaNO0IBJRcxb829x5N+bAEE94oppy3TzK3lGkqr4N4xz69PA3q9mAKAKAKAKAKAKAKAKAKAKAKAKAKAKAKAKAKAKAKAKAKApe1UN7ES18vTDN3ZXtfszW8bVUvM7i6m9/T+75xLPHdePivsU/UjAYSeZo8Te7AdEMxUE78wuCN/Cw576q28YSlifuN3tWvc0aSnQ5elpnTl98+4kdpWEWH2JEl8qRMoubmwKgb6yXUVHdS7CrsOrKr5WpLi2m/mZtXdbcPDgBh3D9JaQblBHls7DffqYVNKvGNPdfeeL3ZdeteeWjjH7eeuiXd3ENs+NsfFfkH+zasVt6xF7bOtpP3fVGni8RLj8Xcb2lfKgPBV/NHYAN58TXht1Z9TPTp07G2w+EVl975/F/YvSbNcP0djLL0nvhltfsW3Dxv21c8zjjiznn+oK+/lRjjs1+ufzsKHPHNgMWQD+UhYEEcGHEfJZTvHaaptSpT70dFCVK9t84/bJfD/AKZIbQCGxYkXzZoY5B4jL9CivdzrPPakVtj5jb+TfGMpL8+Ji1o06cQmHjBusUKZu2QqM/q4fxVFarvpLsXzPdhZebyqT5yk8fxzp8fA90/p04jDYVGN3iDh+22UI3ivz3pUq78IrsIs7JW9erJcJYx88r3P5F+2aw5cAh9+7n1MU/21dtV/x/E5zbks3jXYkvln7njxTYk4lljjaOUGJGaVkYKmZbgCNv8AELMCDvGXqpiU8tLR6cf6ClSt/JxlJqUf3NKKay8PHpL/AOOE11PrpDiBh83RmZRIGhlU5GZCschBt5LK3A2Pkud3MT6e7njro+BG6rd1N3Ki93Ek9UnlrqmuOq1S15GPDTojp5BjEJnzIpzBSEVyIzYeTZtwsLG4sLVCaT7MZ/EepwlOL1zvbmG9G9Wv3d+mrz35PmLDiM4RhHDHmkXKwbNK4Km+Z8ozE3u3EE+Boljd0S+p6lUdTyycpSwnlYxFPK4LLxjlw0LHpTEJGgZlzkMMigAksdyhb7ge0kAC5JAvWeckllmroU5VJbsXjTV8sc8/nTUhtKYRzHLPKVLhBZE3hIw6ySC9ruzZRc2A8lQBzOKaeHJ/iL1vVgpxpU+GeL0zLDS6JZ06tt9m/piQMcOFNy8ystt+5QXY92UWv+0Ouvc3nHUr20XFVG+UWn1ei+f0MGPeQYiUwrmk9jplG7nI4vvIBsN9ri9rV5lnee7xx9zJRjTdGHlHiO+8/wD1X14GDRxZMTGggkUdE1yzRk73DM7ZXNyTvPO54VEcqSWOXcZK27OhKW+n+5cFLs0SyuS4dxZKzmrCgCgCgCgCgCgCgCgCgCgCgCgCgCgCgCgCgCgCgCgCgNPSywtGY5ygSTybMwFzYmwJPnbiRbfuvyrzPdaxIzW7qxnv0s5Wuizj84CS05g0hxEkcb50RvJYHsBtcbrgmxtzFaipFRk0md9aVZVqMak1htar87eJL624t5YMC7m7GFrk8TZgtz2m1/GstaTlGDfYUtnUo0q1eEeG8voZ9Dal9Pgxiemy7nOTo7+YzL52cccvVzqadvvw38mO62v5C58huZ4a57Unwx39ppahJmx0Y98sg9cbCvFtrUX5yM+13u2kn2OP1RpaJnODxaM6kmCQhhz3XRreBNvCvMH5Oab5Fi4gru2lGL9JafVf2OBNY8IY+k9kRZe1wD3FTvB7LXraeWhjOUcQ7C5U9zybz0+/D3ik1o0n7KxbyIDZiFQW3kDyRu6yd9u0VrK09+eUdpYW/mtuoTeqy3+dxM7Q9H9CuCXmsHR/5eUf7qy3Md3dXdgo7Gr+WdaXbLPxz4Fe0LoiTEuyRjeqM58BuHeTYePZWCnTc3hGyurqFtBTnzaX50WpoV4LI79UYMmBw62/w1J72GY/Oa29FYprocBtGe/dVH/5P5aErFEqgKoCqBYACwA6gBWRLHApyk5PLeWYZ9HwuCHjRgWzEFQbtwzbx51udQ4RfFGSFepB5jJrTHHl2H1Dg40ChUVQt8oCgWvxtbhepUUuB5lVnJtybeeOvEwxaIw63ywxDNa9kXfY5hfdyO/vryqcVwSMkrqvLGZvTvZnxWEjkXLIiut72ZQwv12POvTinxMdOrOm8wbT7ngxYXRcETZo4Y0a1rqiqbbja4HDcPVUKEY8Ee6lzWqLdnNtd7bPcLo6GNi0cSIx4lVAJ58QOuihFapEVK9WokpybXe2zY6MZs1hmta9t9uNr9W/569YMe88Y5BkF72F7Wvbfbja/VQZeMH1QgKAKAKAKAKAKAKAKAKAKAKAKAKAKAKAKAKAKAKAKAKArG0HRMuJwypCmd1kDWuo3BWB3sQOdV7mEpwxHtNtse6p29dyqPCcWufauzoUnR2oGMdgJFWFeZZlY27AhNz3kVUja1G9dDfVtuWsFmDcn3Jr6lh1u1PllGHTDBckMZTymseVuW/hvrPWt5PdUeRrNnbVp03UlXzmTzoupOauaIlh0eMO+XpMsg3G48tnYb+5hWWlTcaW6+OpQvbqnWvPLR9H9vyS8Cs6oanYrD4qOWQJkUNez3O9So3W6zVejbzhNNm12ltW3r28qcM5eOXf1JnW/UxcU3SxMEmtvv5r24XtvBHC/wA3C2avbqeq4lHZu15Wy8nNZj8108CkNqLj81uhBHvhIlvnbN81U/NqmeBv1tmz3c7/ALsPP0x8y4ao6jjDuJpyHlHmqvmqeu585vAW+erVG23HvS4mk2jtl14+TpJqPN834I2tfdAS4uOIQhcyMb5jbcRv5dYFerik6iW6YdkX1O1nJ1M4a5duf+z71F1cbCRP0mXpZG35TcBRuUX9Z8eypt6LprXiedrX8bqotzO6l8+fgVvWXUPEPiJHw4To3OYAtaxPnC1uF9/jVeraycm48Da2O2qMKMY1s5WnDOnL5DGwsWRFX3qgeoWq+lhYOXnLek5drMtSeQoAoAoAoAoAoAoAoAoAoAoAoAoAoAoAoAoAoAoAoAoAoAoAoAoAoAoAoAoAoAoAoAoAoAoAoAoAoAoAoAoAoAoAoAoAoAoAoAoAoAoAoD//2Q=="/>
          <p:cNvSpPr>
            <a:spLocks noChangeAspect="1" noChangeArrowheads="1"/>
          </p:cNvSpPr>
          <p:nvPr/>
        </p:nvSpPr>
        <p:spPr bwMode="auto">
          <a:xfrm>
            <a:off x="410633" y="7944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srgbClr val="000000"/>
              </a:solidFill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366059"/>
              </p:ext>
            </p:extLst>
          </p:nvPr>
        </p:nvGraphicFramePr>
        <p:xfrm>
          <a:off x="1759655" y="141894"/>
          <a:ext cx="7337056" cy="645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345" y="349363"/>
            <a:ext cx="4064876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33" y="6148605"/>
            <a:ext cx="324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Sumber</a:t>
            </a:r>
            <a:r>
              <a:rPr lang="en-US" b="1" dirty="0" smtClean="0"/>
              <a:t>: UNESCO-IFLA </a:t>
            </a:r>
          </a:p>
          <a:p>
            <a:pPr algn="ctr"/>
            <a:r>
              <a:rPr lang="en-US" b="1" dirty="0" smtClean="0"/>
              <a:t> IL GUIDELINES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53" y="2436212"/>
            <a:ext cx="3224582" cy="35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8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</TotalTime>
  <Words>394</Words>
  <Application>Microsoft Office PowerPoint</Application>
  <PresentationFormat>Widescreen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Arial Rounded MT Bold</vt:lpstr>
      <vt:lpstr>Calibri</vt:lpstr>
      <vt:lpstr>Calibri Light</vt:lpstr>
      <vt:lpstr>Office Theme</vt:lpstr>
      <vt:lpstr>Pusat Sumber Sekolah</vt:lpstr>
      <vt:lpstr>Murid Abad Ke-21</vt:lpstr>
      <vt:lpstr>Program NILAM</vt:lpstr>
      <vt:lpstr>Literasi Maklumat = Pembelajaran Sepanjang Hayat</vt:lpstr>
      <vt:lpstr>Antara Inisiatif BTP bagi Menjayakan Program Literasi Maklumat </vt:lpstr>
      <vt:lpstr>PowerPoint Presentation</vt:lpstr>
      <vt:lpstr>Antara Inisiatif BTP bagi Menjayakan Program Literasi Maklumat </vt:lpstr>
      <vt:lpstr>Antara Inisiatif KPM bagi Menjayakan Program Literasi Maklumat</vt:lpstr>
      <vt:lpstr>Peranan PSS</vt:lpstr>
      <vt:lpstr>Pelaksanaan Literasi Maklumat Peringkat Sekolah </vt:lpstr>
      <vt:lpstr>PSS Boleh!</vt:lpstr>
      <vt:lpstr>Penutup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PSS_Lawatan Kerja Bintulu</dc:title>
  <dc:creator>Fadzliaton Zainudin</dc:creator>
  <cp:lastModifiedBy>Haslizah Jibin</cp:lastModifiedBy>
  <cp:revision>298</cp:revision>
  <dcterms:created xsi:type="dcterms:W3CDTF">2013-11-17T12:50:08Z</dcterms:created>
  <dcterms:modified xsi:type="dcterms:W3CDTF">2016-09-20T08:29:12Z</dcterms:modified>
</cp:coreProperties>
</file>